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51" r:id="rId2"/>
    <p:sldMasterId id="2147483862" r:id="rId3"/>
    <p:sldMasterId id="2147483874" r:id="rId4"/>
  </p:sldMasterIdLst>
  <p:notesMasterIdLst>
    <p:notesMasterId r:id="rId28"/>
  </p:notesMasterIdLst>
  <p:handoutMasterIdLst>
    <p:handoutMasterId r:id="rId29"/>
  </p:handoutMasterIdLst>
  <p:sldIdLst>
    <p:sldId id="344" r:id="rId5"/>
    <p:sldId id="257" r:id="rId6"/>
    <p:sldId id="326" r:id="rId7"/>
    <p:sldId id="343" r:id="rId8"/>
    <p:sldId id="312" r:id="rId9"/>
    <p:sldId id="318" r:id="rId10"/>
    <p:sldId id="319" r:id="rId11"/>
    <p:sldId id="320" r:id="rId12"/>
    <p:sldId id="316" r:id="rId13"/>
    <p:sldId id="321" r:id="rId14"/>
    <p:sldId id="315" r:id="rId15"/>
    <p:sldId id="322" r:id="rId16"/>
    <p:sldId id="327" r:id="rId17"/>
    <p:sldId id="324" r:id="rId18"/>
    <p:sldId id="328" r:id="rId19"/>
    <p:sldId id="330" r:id="rId20"/>
    <p:sldId id="331" r:id="rId21"/>
    <p:sldId id="332" r:id="rId22"/>
    <p:sldId id="334" r:id="rId23"/>
    <p:sldId id="335" r:id="rId24"/>
    <p:sldId id="345" r:id="rId25"/>
    <p:sldId id="342" r:id="rId26"/>
    <p:sldId id="346" r:id="rId2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74322" autoAdjust="0"/>
  </p:normalViewPr>
  <p:slideViewPr>
    <p:cSldViewPr snapToGrid="0">
      <p:cViewPr varScale="1">
        <p:scale>
          <a:sx n="55" d="100"/>
          <a:sy n="55" d="100"/>
        </p:scale>
        <p:origin x="1830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0FB54-2222-47CE-BBA7-733F2BF5EEA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AB94FF8-E3DF-422B-811A-552C58EA7880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en-IE" sz="1600" dirty="0" smtClean="0">
              <a:latin typeface="Calibri" panose="020F0502020204030204" pitchFamily="34" charset="0"/>
            </a:rPr>
            <a:t>Older Person &amp;</a:t>
          </a:r>
        </a:p>
        <a:p>
          <a:pPr algn="ctr"/>
          <a:r>
            <a:rPr lang="en-IE" sz="1600" dirty="0" smtClean="0">
              <a:latin typeface="Calibri" panose="020F0502020204030204" pitchFamily="34" charset="0"/>
            </a:rPr>
            <a:t>ALONE Support Coordinator</a:t>
          </a:r>
          <a:endParaRPr lang="en-IE" sz="1600" dirty="0">
            <a:latin typeface="Calibri" panose="020F0502020204030204" pitchFamily="34" charset="0"/>
          </a:endParaRPr>
        </a:p>
      </dgm:t>
    </dgm:pt>
    <dgm:pt modelId="{1BD25421-8697-4F1B-887A-B8921624123A}" type="parTrans" cxnId="{FF1CD1CC-C9E4-4657-B4D0-C2246C96D6EB}">
      <dgm:prSet/>
      <dgm:spPr/>
      <dgm:t>
        <a:bodyPr/>
        <a:lstStyle/>
        <a:p>
          <a:endParaRPr lang="en-IE"/>
        </a:p>
      </dgm:t>
    </dgm:pt>
    <dgm:pt modelId="{F79BC765-CA1E-4A3E-B192-3630D63EA95D}" type="sibTrans" cxnId="{FF1CD1CC-C9E4-4657-B4D0-C2246C96D6EB}">
      <dgm:prSet/>
      <dgm:spPr/>
      <dgm:t>
        <a:bodyPr/>
        <a:lstStyle/>
        <a:p>
          <a:endParaRPr lang="en-IE"/>
        </a:p>
      </dgm:t>
    </dgm:pt>
    <dgm:pt modelId="{0CF448DD-D88F-4B24-AFF4-AD2EAC07676E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HSE Primary Care GPs &amp; PHN </a:t>
          </a:r>
        </a:p>
      </dgm:t>
    </dgm:pt>
    <dgm:pt modelId="{12B56B23-0118-4F35-BF38-15A9BAD48004}" type="parTrans" cxnId="{7136504D-F4D5-41CF-BE1D-ACEA48C5C78C}">
      <dgm:prSet/>
      <dgm:spPr/>
      <dgm:t>
        <a:bodyPr/>
        <a:lstStyle/>
        <a:p>
          <a:endParaRPr lang="en-IE"/>
        </a:p>
      </dgm:t>
    </dgm:pt>
    <dgm:pt modelId="{064B7F69-FAAB-4F5A-8600-FCD24C541254}" type="sibTrans" cxnId="{7136504D-F4D5-41CF-BE1D-ACEA48C5C78C}">
      <dgm:prSet/>
      <dgm:spPr/>
      <dgm:t>
        <a:bodyPr/>
        <a:lstStyle/>
        <a:p>
          <a:endParaRPr lang="en-IE"/>
        </a:p>
      </dgm:t>
    </dgm:pt>
    <dgm:pt modelId="{69835177-AA4A-4818-AFE5-C5DD71F65474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Mental Health Service</a:t>
          </a:r>
        </a:p>
      </dgm:t>
    </dgm:pt>
    <dgm:pt modelId="{57D185B0-046A-40A1-BF23-6575CAC6D0AF}" type="parTrans" cxnId="{E49BA46A-5F88-4843-B4A9-68526BBF0BB2}">
      <dgm:prSet/>
      <dgm:spPr/>
      <dgm:t>
        <a:bodyPr/>
        <a:lstStyle/>
        <a:p>
          <a:endParaRPr lang="en-IE"/>
        </a:p>
      </dgm:t>
    </dgm:pt>
    <dgm:pt modelId="{7EB67EB2-F223-4063-9ABB-D55CDABB5489}" type="sibTrans" cxnId="{E49BA46A-5F88-4843-B4A9-68526BBF0BB2}">
      <dgm:prSet/>
      <dgm:spPr/>
      <dgm:t>
        <a:bodyPr/>
        <a:lstStyle/>
        <a:p>
          <a:endParaRPr lang="en-IE"/>
        </a:p>
      </dgm:t>
    </dgm:pt>
    <dgm:pt modelId="{1FD35E15-CDFD-4C6C-A85A-9A74DC26D54F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Social Workers</a:t>
          </a:r>
        </a:p>
      </dgm:t>
    </dgm:pt>
    <dgm:pt modelId="{D79876C4-B5EF-4185-A38E-8EE378B3B9DB}" type="parTrans" cxnId="{F03D8D4B-99A3-4D60-8CC2-4DCCE9619F25}">
      <dgm:prSet/>
      <dgm:spPr/>
      <dgm:t>
        <a:bodyPr/>
        <a:lstStyle/>
        <a:p>
          <a:endParaRPr lang="en-IE"/>
        </a:p>
      </dgm:t>
    </dgm:pt>
    <dgm:pt modelId="{C0AF5EB7-4F3B-4204-9470-3E8E6A7A4B78}" type="sibTrans" cxnId="{F03D8D4B-99A3-4D60-8CC2-4DCCE9619F25}">
      <dgm:prSet/>
      <dgm:spPr/>
      <dgm:t>
        <a:bodyPr/>
        <a:lstStyle/>
        <a:p>
          <a:endParaRPr lang="en-IE"/>
        </a:p>
      </dgm:t>
    </dgm:pt>
    <dgm:pt modelId="{399ABE31-BA68-4CBA-BB01-A5F7CE95FB1E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HSE Home Help &amp; </a:t>
          </a:r>
        </a:p>
        <a:p>
          <a:r>
            <a:rPr lang="en-IE" sz="1200" b="1" dirty="0">
              <a:latin typeface="Calibri" panose="020F0502020204030204" pitchFamily="34" charset="0"/>
            </a:rPr>
            <a:t>Home Care Packages</a:t>
          </a:r>
        </a:p>
      </dgm:t>
    </dgm:pt>
    <dgm:pt modelId="{28894A4D-2E31-4BB1-99AF-0AFDF61CC82F}" type="parTrans" cxnId="{56873280-6517-4B1F-9D13-7527DE53DC12}">
      <dgm:prSet/>
      <dgm:spPr/>
      <dgm:t>
        <a:bodyPr/>
        <a:lstStyle/>
        <a:p>
          <a:endParaRPr lang="en-IE"/>
        </a:p>
      </dgm:t>
    </dgm:pt>
    <dgm:pt modelId="{7832325D-376A-4706-8757-EACD1D591FB4}" type="sibTrans" cxnId="{56873280-6517-4B1F-9D13-7527DE53DC12}">
      <dgm:prSet/>
      <dgm:spPr/>
      <dgm:t>
        <a:bodyPr/>
        <a:lstStyle/>
        <a:p>
          <a:endParaRPr lang="en-IE"/>
        </a:p>
      </dgm:t>
    </dgm:pt>
    <dgm:pt modelId="{7C141B7C-CD4B-43A6-BF33-97CD6BDA2C42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Financial  institutions</a:t>
          </a:r>
        </a:p>
      </dgm:t>
    </dgm:pt>
    <dgm:pt modelId="{857C19C2-BA6A-44C3-8E8E-F21F08B35722}" type="parTrans" cxnId="{DB7C8DD5-BCFE-42E6-A25C-C5D819E9C052}">
      <dgm:prSet/>
      <dgm:spPr/>
      <dgm:t>
        <a:bodyPr/>
        <a:lstStyle/>
        <a:p>
          <a:endParaRPr lang="en-IE"/>
        </a:p>
      </dgm:t>
    </dgm:pt>
    <dgm:pt modelId="{5784B179-FCD3-4A63-B83A-F18E4E8AF744}" type="sibTrans" cxnId="{DB7C8DD5-BCFE-42E6-A25C-C5D819E9C052}">
      <dgm:prSet/>
      <dgm:spPr/>
      <dgm:t>
        <a:bodyPr/>
        <a:lstStyle/>
        <a:p>
          <a:endParaRPr lang="en-IE"/>
        </a:p>
      </dgm:t>
    </dgm:pt>
    <dgm:pt modelId="{5E38D065-F2A4-416D-B2E4-AB692E74A4BD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Other Housing bodies</a:t>
          </a:r>
        </a:p>
      </dgm:t>
    </dgm:pt>
    <dgm:pt modelId="{BA9D7BB3-0833-4053-8D6B-DD72DCA642D6}" type="sibTrans" cxnId="{CED7DFD8-1539-427F-9809-4DC85BCE14A0}">
      <dgm:prSet/>
      <dgm:spPr/>
      <dgm:t>
        <a:bodyPr/>
        <a:lstStyle/>
        <a:p>
          <a:endParaRPr lang="en-IE"/>
        </a:p>
      </dgm:t>
    </dgm:pt>
    <dgm:pt modelId="{EA2510BF-24EF-4301-AFDF-53B392EC2D64}" type="parTrans" cxnId="{CED7DFD8-1539-427F-9809-4DC85BCE14A0}">
      <dgm:prSet/>
      <dgm:spPr/>
      <dgm:t>
        <a:bodyPr/>
        <a:lstStyle/>
        <a:p>
          <a:endParaRPr lang="en-IE"/>
        </a:p>
      </dgm:t>
    </dgm:pt>
    <dgm:pt modelId="{0F660DBE-4C03-49B5-AB15-B8D9ADE053CB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Family / friends </a:t>
          </a:r>
        </a:p>
      </dgm:t>
    </dgm:pt>
    <dgm:pt modelId="{65A21DBD-E29E-44FC-BCCC-5B332DA2A318}" type="parTrans" cxnId="{2EB3D7C5-F350-4C77-B335-39EF80F97787}">
      <dgm:prSet/>
      <dgm:spPr/>
      <dgm:t>
        <a:bodyPr/>
        <a:lstStyle/>
        <a:p>
          <a:endParaRPr lang="en-IE"/>
        </a:p>
      </dgm:t>
    </dgm:pt>
    <dgm:pt modelId="{EFD73424-A275-4EC5-9169-D022148C34B1}" type="sibTrans" cxnId="{2EB3D7C5-F350-4C77-B335-39EF80F97787}">
      <dgm:prSet/>
      <dgm:spPr/>
      <dgm:t>
        <a:bodyPr/>
        <a:lstStyle/>
        <a:p>
          <a:endParaRPr lang="en-IE"/>
        </a:p>
      </dgm:t>
    </dgm:pt>
    <dgm:pt modelId="{E4178BC3-7CB2-4739-B57C-C45D3FBA0185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Hospital,</a:t>
          </a:r>
        </a:p>
        <a:p>
          <a:r>
            <a:rPr lang="en-IE" sz="1200" b="1" dirty="0">
              <a:latin typeface="Calibri" panose="020F0502020204030204" pitchFamily="34" charset="0"/>
            </a:rPr>
            <a:t>Geriatrician</a:t>
          </a:r>
        </a:p>
      </dgm:t>
    </dgm:pt>
    <dgm:pt modelId="{68E602A3-D1B2-4A45-A419-E7BD709708C0}" type="parTrans" cxnId="{99868F80-C757-4AEF-B9EB-CD71F437334E}">
      <dgm:prSet/>
      <dgm:spPr/>
      <dgm:t>
        <a:bodyPr/>
        <a:lstStyle/>
        <a:p>
          <a:endParaRPr lang="en-IE"/>
        </a:p>
      </dgm:t>
    </dgm:pt>
    <dgm:pt modelId="{9989D34D-1719-46E1-B09A-D007AF8239D2}" type="sibTrans" cxnId="{99868F80-C757-4AEF-B9EB-CD71F437334E}">
      <dgm:prSet/>
      <dgm:spPr/>
      <dgm:t>
        <a:bodyPr/>
        <a:lstStyle/>
        <a:p>
          <a:endParaRPr lang="en-IE"/>
        </a:p>
      </dgm:t>
    </dgm:pt>
    <dgm:pt modelId="{F572AC83-2628-4A32-8708-37616AA2E0E0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Local Authority re housing adaption &amp; grants</a:t>
          </a:r>
        </a:p>
      </dgm:t>
    </dgm:pt>
    <dgm:pt modelId="{BCCBF7FE-79A8-400A-830E-472F779528C7}" type="sibTrans" cxnId="{BF5127E1-BC19-4D5B-A136-BD0825E75EEF}">
      <dgm:prSet/>
      <dgm:spPr/>
      <dgm:t>
        <a:bodyPr/>
        <a:lstStyle/>
        <a:p>
          <a:endParaRPr lang="en-IE"/>
        </a:p>
      </dgm:t>
    </dgm:pt>
    <dgm:pt modelId="{6BEEACD7-D4E0-4E09-A5F4-5E55F6BCE651}" type="parTrans" cxnId="{BF5127E1-BC19-4D5B-A136-BD0825E75EEF}">
      <dgm:prSet/>
      <dgm:spPr/>
      <dgm:t>
        <a:bodyPr/>
        <a:lstStyle/>
        <a:p>
          <a:endParaRPr lang="en-IE"/>
        </a:p>
      </dgm:t>
    </dgm:pt>
    <dgm:pt modelId="{AF182FE4-3ADC-4C6C-A434-718BA6095418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>
              <a:latin typeface="Calibri" panose="020F0502020204030204" pitchFamily="34" charset="0"/>
            </a:rPr>
            <a:t>DSP re entitlements</a:t>
          </a:r>
        </a:p>
      </dgm:t>
    </dgm:pt>
    <dgm:pt modelId="{8D85BF60-697E-4361-B525-994E5FC39213}" type="sibTrans" cxnId="{DF50434E-7201-4E78-AA56-749B8D86F960}">
      <dgm:prSet/>
      <dgm:spPr/>
      <dgm:t>
        <a:bodyPr/>
        <a:lstStyle/>
        <a:p>
          <a:endParaRPr lang="en-IE"/>
        </a:p>
      </dgm:t>
    </dgm:pt>
    <dgm:pt modelId="{6604AA1F-C106-499F-B3C0-C765945D2577}" type="parTrans" cxnId="{DF50434E-7201-4E78-AA56-749B8D86F960}">
      <dgm:prSet/>
      <dgm:spPr/>
      <dgm:t>
        <a:bodyPr/>
        <a:lstStyle/>
        <a:p>
          <a:endParaRPr lang="en-IE"/>
        </a:p>
      </dgm:t>
    </dgm:pt>
    <dgm:pt modelId="{32BBF1E9-E376-40CE-BBA3-7C11E7ECEBB6}">
      <dgm:prSet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IE" sz="1200" b="1" dirty="0" smtClean="0">
              <a:latin typeface="Calibri" panose="020F0502020204030204" pitchFamily="34" charset="0"/>
            </a:rPr>
            <a:t>Befriending  </a:t>
          </a:r>
          <a:r>
            <a:rPr lang="en-IE" sz="1200" b="1" dirty="0">
              <a:latin typeface="Calibri" panose="020F0502020204030204" pitchFamily="34" charset="0"/>
            </a:rPr>
            <a:t>groups</a:t>
          </a:r>
        </a:p>
      </dgm:t>
    </dgm:pt>
    <dgm:pt modelId="{EC83BA74-78E1-4ACA-9A88-466CB5EABA37}" type="sibTrans" cxnId="{ACE78059-6743-456D-9FEF-3BF749693AA6}">
      <dgm:prSet/>
      <dgm:spPr/>
      <dgm:t>
        <a:bodyPr/>
        <a:lstStyle/>
        <a:p>
          <a:endParaRPr lang="en-IE"/>
        </a:p>
      </dgm:t>
    </dgm:pt>
    <dgm:pt modelId="{7CFE61A8-1B01-4074-91AE-1701F2DFEC77}" type="parTrans" cxnId="{ACE78059-6743-456D-9FEF-3BF749693AA6}">
      <dgm:prSet/>
      <dgm:spPr/>
      <dgm:t>
        <a:bodyPr/>
        <a:lstStyle/>
        <a:p>
          <a:endParaRPr lang="en-IE"/>
        </a:p>
      </dgm:t>
    </dgm:pt>
    <dgm:pt modelId="{139DF02C-4B86-43F0-B24C-8761D7C03BC6}" type="pres">
      <dgm:prSet presAssocID="{1F00FB54-2222-47CE-BBA7-733F2BF5EE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6BD9A3C-8FA6-45F1-9AAD-C09BAA864EBA}" type="pres">
      <dgm:prSet presAssocID="{1F00FB54-2222-47CE-BBA7-733F2BF5EEAF}" presName="radial" presStyleCnt="0">
        <dgm:presLayoutVars>
          <dgm:animLvl val="ctr"/>
        </dgm:presLayoutVars>
      </dgm:prSet>
      <dgm:spPr/>
    </dgm:pt>
    <dgm:pt modelId="{58D2BE52-8C8A-4FF6-9A47-B51978ECBC46}" type="pres">
      <dgm:prSet presAssocID="{BAB94FF8-E3DF-422B-811A-552C58EA7880}" presName="centerShape" presStyleLbl="vennNode1" presStyleIdx="0" presStyleCnt="12"/>
      <dgm:spPr/>
      <dgm:t>
        <a:bodyPr/>
        <a:lstStyle/>
        <a:p>
          <a:endParaRPr lang="en-IE"/>
        </a:p>
      </dgm:t>
    </dgm:pt>
    <dgm:pt modelId="{3909A333-5DBB-4864-B6F2-2DEE2139EF0E}" type="pres">
      <dgm:prSet presAssocID="{0CF448DD-D88F-4B24-AFF4-AD2EAC07676E}" presName="node" presStyleLbl="vennNode1" presStyleIdx="1" presStyleCnt="12" custRadScaleRad="100677" custRadScaleInc="297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466BDD0-F5FB-4247-930D-ABDF45E5E5FD}" type="pres">
      <dgm:prSet presAssocID="{E4178BC3-7CB2-4739-B57C-C45D3FBA0185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6D2D92-A301-4007-B46A-EDF673055818}" type="pres">
      <dgm:prSet presAssocID="{7C141B7C-CD4B-43A6-BF33-97CD6BDA2C42}" presName="node" presStyleLbl="vennNode1" presStyleIdx="3" presStyleCnt="12" custRadScaleRad="98973" custRadScaleInc="987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868F13-896B-4A23-B15D-6C716B550DEF}" type="pres">
      <dgm:prSet presAssocID="{AF182FE4-3ADC-4C6C-A434-718BA6095418}" presName="node" presStyleLbl="vennNode1" presStyleIdx="4" presStyleCnt="12" custRadScaleRad="95685" custRadScaleInc="-1069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0A02AA-DF20-480E-B88B-B91DAA29870A}" type="pres">
      <dgm:prSet presAssocID="{F572AC83-2628-4A32-8708-37616AA2E0E0}" presName="node" presStyleLbl="vennNode1" presStyleIdx="5" presStyleCnt="12" custRadScaleRad="100874" custRadScaleInc="-281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B49EAD-7AD9-47DF-AB10-D2E97CEF8284}" type="pres">
      <dgm:prSet presAssocID="{5E38D065-F2A4-416D-B2E4-AB692E74A4BD}" presName="node" presStyleLbl="vennNode1" presStyleIdx="6" presStyleCnt="12" custRadScaleRad="99864" custRadScaleInc="-320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A43D35-495C-4308-8A7B-177D940A729B}" type="pres">
      <dgm:prSet presAssocID="{0F660DBE-4C03-49B5-AB15-B8D9ADE053CB}" presName="node" presStyleLbl="vennNode1" presStyleIdx="7" presStyleCnt="12" custScaleX="108976" custScaleY="108976" custRadScaleRad="93983" custRadScaleInc="-3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581E94D-D5E9-4298-8411-F48FE6903197}" type="pres">
      <dgm:prSet presAssocID="{69835177-AA4A-4818-AFE5-C5DD71F65474}" presName="node" presStyleLbl="vennNode1" presStyleIdx="8" presStyleCnt="12" custScaleX="121224" custRadScaleRad="94983" custRadScaleInc="596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477441-37FD-4474-883E-851751EFCD6C}" type="pres">
      <dgm:prSet presAssocID="{32BBF1E9-E376-40CE-BBA3-7C11E7ECEBB6}" presName="node" presStyleLbl="vennNode1" presStyleIdx="9" presStyleCnt="12" custScaleX="115759" custRadScaleRad="98210" custRadScaleInc="73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E1C9041-C776-4C52-88A1-5FA3537BB99E}" type="pres">
      <dgm:prSet presAssocID="{1FD35E15-CDFD-4C6C-A85A-9A74DC26D54F}" presName="node" presStyleLbl="vennNode1" presStyleIdx="10" presStyleCnt="12" custRadScaleRad="98725" custRadScaleInc="233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D38A091-0545-4204-95CC-83D8D034741C}" type="pres">
      <dgm:prSet presAssocID="{399ABE31-BA68-4CBA-BB01-A5F7CE95FB1E}" presName="node" presStyleLbl="vennNode1" presStyleIdx="11" presStyleCnt="12" custRadScaleRad="99647" custRadScaleInc="316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136504D-F4D5-41CF-BE1D-ACEA48C5C78C}" srcId="{BAB94FF8-E3DF-422B-811A-552C58EA7880}" destId="{0CF448DD-D88F-4B24-AFF4-AD2EAC07676E}" srcOrd="0" destOrd="0" parTransId="{12B56B23-0118-4F35-BF38-15A9BAD48004}" sibTransId="{064B7F69-FAAB-4F5A-8600-FCD24C541254}"/>
    <dgm:cxn modelId="{6EF215AC-BB84-4404-A1B8-FCFD29BE9491}" type="presOf" srcId="{399ABE31-BA68-4CBA-BB01-A5F7CE95FB1E}" destId="{8D38A091-0545-4204-95CC-83D8D034741C}" srcOrd="0" destOrd="0" presId="urn:microsoft.com/office/officeart/2005/8/layout/radial3"/>
    <dgm:cxn modelId="{FF1CD1CC-C9E4-4657-B4D0-C2246C96D6EB}" srcId="{1F00FB54-2222-47CE-BBA7-733F2BF5EEAF}" destId="{BAB94FF8-E3DF-422B-811A-552C58EA7880}" srcOrd="0" destOrd="0" parTransId="{1BD25421-8697-4F1B-887A-B8921624123A}" sibTransId="{F79BC765-CA1E-4A3E-B192-3630D63EA95D}"/>
    <dgm:cxn modelId="{DB7C8DD5-BCFE-42E6-A25C-C5D819E9C052}" srcId="{BAB94FF8-E3DF-422B-811A-552C58EA7880}" destId="{7C141B7C-CD4B-43A6-BF33-97CD6BDA2C42}" srcOrd="2" destOrd="0" parTransId="{857C19C2-BA6A-44C3-8E8E-F21F08B35722}" sibTransId="{5784B179-FCD3-4A63-B83A-F18E4E8AF744}"/>
    <dgm:cxn modelId="{F03D8D4B-99A3-4D60-8CC2-4DCCE9619F25}" srcId="{BAB94FF8-E3DF-422B-811A-552C58EA7880}" destId="{1FD35E15-CDFD-4C6C-A85A-9A74DC26D54F}" srcOrd="9" destOrd="0" parTransId="{D79876C4-B5EF-4185-A38E-8EE378B3B9DB}" sibTransId="{C0AF5EB7-4F3B-4204-9470-3E8E6A7A4B78}"/>
    <dgm:cxn modelId="{56873280-6517-4B1F-9D13-7527DE53DC12}" srcId="{BAB94FF8-E3DF-422B-811A-552C58EA7880}" destId="{399ABE31-BA68-4CBA-BB01-A5F7CE95FB1E}" srcOrd="10" destOrd="0" parTransId="{28894A4D-2E31-4BB1-99AF-0AFDF61CC82F}" sibTransId="{7832325D-376A-4706-8757-EACD1D591FB4}"/>
    <dgm:cxn modelId="{118BDBA0-70AD-4263-84B5-EEA86555CA8B}" type="presOf" srcId="{5E38D065-F2A4-416D-B2E4-AB692E74A4BD}" destId="{0FB49EAD-7AD9-47DF-AB10-D2E97CEF8284}" srcOrd="0" destOrd="0" presId="urn:microsoft.com/office/officeart/2005/8/layout/radial3"/>
    <dgm:cxn modelId="{CED7DFD8-1539-427F-9809-4DC85BCE14A0}" srcId="{BAB94FF8-E3DF-422B-811A-552C58EA7880}" destId="{5E38D065-F2A4-416D-B2E4-AB692E74A4BD}" srcOrd="5" destOrd="0" parTransId="{EA2510BF-24EF-4301-AFDF-53B392EC2D64}" sibTransId="{BA9D7BB3-0833-4053-8D6B-DD72DCA642D6}"/>
    <dgm:cxn modelId="{99868F80-C757-4AEF-B9EB-CD71F437334E}" srcId="{BAB94FF8-E3DF-422B-811A-552C58EA7880}" destId="{E4178BC3-7CB2-4739-B57C-C45D3FBA0185}" srcOrd="1" destOrd="0" parTransId="{68E602A3-D1B2-4A45-A419-E7BD709708C0}" sibTransId="{9989D34D-1719-46E1-B09A-D007AF8239D2}"/>
    <dgm:cxn modelId="{9168BE6D-A11A-4B1E-89D1-853C7AAC4448}" type="presOf" srcId="{BAB94FF8-E3DF-422B-811A-552C58EA7880}" destId="{58D2BE52-8C8A-4FF6-9A47-B51978ECBC46}" srcOrd="0" destOrd="0" presId="urn:microsoft.com/office/officeart/2005/8/layout/radial3"/>
    <dgm:cxn modelId="{E8B3B565-E782-4104-A431-A52FE4F23C3A}" type="presOf" srcId="{F572AC83-2628-4A32-8708-37616AA2E0E0}" destId="{FA0A02AA-DF20-480E-B88B-B91DAA29870A}" srcOrd="0" destOrd="0" presId="urn:microsoft.com/office/officeart/2005/8/layout/radial3"/>
    <dgm:cxn modelId="{BF5127E1-BC19-4D5B-A136-BD0825E75EEF}" srcId="{BAB94FF8-E3DF-422B-811A-552C58EA7880}" destId="{F572AC83-2628-4A32-8708-37616AA2E0E0}" srcOrd="4" destOrd="0" parTransId="{6BEEACD7-D4E0-4E09-A5F4-5E55F6BCE651}" sibTransId="{BCCBF7FE-79A8-400A-830E-472F779528C7}"/>
    <dgm:cxn modelId="{238968B1-3D84-42D6-9743-041AC0DAC2C4}" type="presOf" srcId="{0F660DBE-4C03-49B5-AB15-B8D9ADE053CB}" destId="{B2A43D35-495C-4308-8A7B-177D940A729B}" srcOrd="0" destOrd="0" presId="urn:microsoft.com/office/officeart/2005/8/layout/radial3"/>
    <dgm:cxn modelId="{A513A6B6-2D68-4172-89E9-6DB930EDA6E7}" type="presOf" srcId="{1FD35E15-CDFD-4C6C-A85A-9A74DC26D54F}" destId="{8E1C9041-C776-4C52-88A1-5FA3537BB99E}" srcOrd="0" destOrd="0" presId="urn:microsoft.com/office/officeart/2005/8/layout/radial3"/>
    <dgm:cxn modelId="{ACE78059-6743-456D-9FEF-3BF749693AA6}" srcId="{BAB94FF8-E3DF-422B-811A-552C58EA7880}" destId="{32BBF1E9-E376-40CE-BBA3-7C11E7ECEBB6}" srcOrd="8" destOrd="0" parTransId="{7CFE61A8-1B01-4074-91AE-1701F2DFEC77}" sibTransId="{EC83BA74-78E1-4ACA-9A88-466CB5EABA37}"/>
    <dgm:cxn modelId="{DF50434E-7201-4E78-AA56-749B8D86F960}" srcId="{BAB94FF8-E3DF-422B-811A-552C58EA7880}" destId="{AF182FE4-3ADC-4C6C-A434-718BA6095418}" srcOrd="3" destOrd="0" parTransId="{6604AA1F-C106-499F-B3C0-C765945D2577}" sibTransId="{8D85BF60-697E-4361-B525-994E5FC39213}"/>
    <dgm:cxn modelId="{2EB3D7C5-F350-4C77-B335-39EF80F97787}" srcId="{BAB94FF8-E3DF-422B-811A-552C58EA7880}" destId="{0F660DBE-4C03-49B5-AB15-B8D9ADE053CB}" srcOrd="6" destOrd="0" parTransId="{65A21DBD-E29E-44FC-BCCC-5B332DA2A318}" sibTransId="{EFD73424-A275-4EC5-9169-D022148C34B1}"/>
    <dgm:cxn modelId="{275B5E4F-B468-4D3B-B1DE-5EA3BCDC5B5E}" type="presOf" srcId="{1F00FB54-2222-47CE-BBA7-733F2BF5EEAF}" destId="{139DF02C-4B86-43F0-B24C-8761D7C03BC6}" srcOrd="0" destOrd="0" presId="urn:microsoft.com/office/officeart/2005/8/layout/radial3"/>
    <dgm:cxn modelId="{71474A1A-CFE2-4800-AEC6-BE7BE34923C6}" type="presOf" srcId="{0CF448DD-D88F-4B24-AFF4-AD2EAC07676E}" destId="{3909A333-5DBB-4864-B6F2-2DEE2139EF0E}" srcOrd="0" destOrd="0" presId="urn:microsoft.com/office/officeart/2005/8/layout/radial3"/>
    <dgm:cxn modelId="{78E0838F-E9F1-4974-A941-2CAB9D43B48B}" type="presOf" srcId="{32BBF1E9-E376-40CE-BBA3-7C11E7ECEBB6}" destId="{F0477441-37FD-4474-883E-851751EFCD6C}" srcOrd="0" destOrd="0" presId="urn:microsoft.com/office/officeart/2005/8/layout/radial3"/>
    <dgm:cxn modelId="{7D8F17FA-3CC2-435C-9F41-9D98D1D3F82E}" type="presOf" srcId="{AF182FE4-3ADC-4C6C-A434-718BA6095418}" destId="{AE868F13-896B-4A23-B15D-6C716B550DEF}" srcOrd="0" destOrd="0" presId="urn:microsoft.com/office/officeart/2005/8/layout/radial3"/>
    <dgm:cxn modelId="{F5B59138-0632-4D1E-86FD-49D5BCCF9F2C}" type="presOf" srcId="{E4178BC3-7CB2-4739-B57C-C45D3FBA0185}" destId="{8466BDD0-F5FB-4247-930D-ABDF45E5E5FD}" srcOrd="0" destOrd="0" presId="urn:microsoft.com/office/officeart/2005/8/layout/radial3"/>
    <dgm:cxn modelId="{E49BA46A-5F88-4843-B4A9-68526BBF0BB2}" srcId="{BAB94FF8-E3DF-422B-811A-552C58EA7880}" destId="{69835177-AA4A-4818-AFE5-C5DD71F65474}" srcOrd="7" destOrd="0" parTransId="{57D185B0-046A-40A1-BF23-6575CAC6D0AF}" sibTransId="{7EB67EB2-F223-4063-9ABB-D55CDABB5489}"/>
    <dgm:cxn modelId="{B90A7AAF-2049-44CF-A006-3A7695A664F2}" type="presOf" srcId="{69835177-AA4A-4818-AFE5-C5DD71F65474}" destId="{1581E94D-D5E9-4298-8411-F48FE6903197}" srcOrd="0" destOrd="0" presId="urn:microsoft.com/office/officeart/2005/8/layout/radial3"/>
    <dgm:cxn modelId="{4B68C614-37E0-4323-8A71-1866D8A2285F}" type="presOf" srcId="{7C141B7C-CD4B-43A6-BF33-97CD6BDA2C42}" destId="{966D2D92-A301-4007-B46A-EDF673055818}" srcOrd="0" destOrd="0" presId="urn:microsoft.com/office/officeart/2005/8/layout/radial3"/>
    <dgm:cxn modelId="{AC3C7494-3383-43BF-B2A7-21B40251C175}" type="presParOf" srcId="{139DF02C-4B86-43F0-B24C-8761D7C03BC6}" destId="{86BD9A3C-8FA6-45F1-9AAD-C09BAA864EBA}" srcOrd="0" destOrd="0" presId="urn:microsoft.com/office/officeart/2005/8/layout/radial3"/>
    <dgm:cxn modelId="{8A6E8723-7F86-48F7-A26F-EC902F5E5CC4}" type="presParOf" srcId="{86BD9A3C-8FA6-45F1-9AAD-C09BAA864EBA}" destId="{58D2BE52-8C8A-4FF6-9A47-B51978ECBC46}" srcOrd="0" destOrd="0" presId="urn:microsoft.com/office/officeart/2005/8/layout/radial3"/>
    <dgm:cxn modelId="{D1224422-AA7C-4FFF-91D7-E28266F89E7B}" type="presParOf" srcId="{86BD9A3C-8FA6-45F1-9AAD-C09BAA864EBA}" destId="{3909A333-5DBB-4864-B6F2-2DEE2139EF0E}" srcOrd="1" destOrd="0" presId="urn:microsoft.com/office/officeart/2005/8/layout/radial3"/>
    <dgm:cxn modelId="{DDA249E7-4FCA-480F-96C3-DD6B6B9B7D46}" type="presParOf" srcId="{86BD9A3C-8FA6-45F1-9AAD-C09BAA864EBA}" destId="{8466BDD0-F5FB-4247-930D-ABDF45E5E5FD}" srcOrd="2" destOrd="0" presId="urn:microsoft.com/office/officeart/2005/8/layout/radial3"/>
    <dgm:cxn modelId="{72461828-1EA3-4EE8-9507-5BF51AF1FA15}" type="presParOf" srcId="{86BD9A3C-8FA6-45F1-9AAD-C09BAA864EBA}" destId="{966D2D92-A301-4007-B46A-EDF673055818}" srcOrd="3" destOrd="0" presId="urn:microsoft.com/office/officeart/2005/8/layout/radial3"/>
    <dgm:cxn modelId="{D2FD55CC-5729-433B-8F8F-7AA9D2E3933F}" type="presParOf" srcId="{86BD9A3C-8FA6-45F1-9AAD-C09BAA864EBA}" destId="{AE868F13-896B-4A23-B15D-6C716B550DEF}" srcOrd="4" destOrd="0" presId="urn:microsoft.com/office/officeart/2005/8/layout/radial3"/>
    <dgm:cxn modelId="{2C413870-921F-4CF7-8CA4-F1C9CCF61126}" type="presParOf" srcId="{86BD9A3C-8FA6-45F1-9AAD-C09BAA864EBA}" destId="{FA0A02AA-DF20-480E-B88B-B91DAA29870A}" srcOrd="5" destOrd="0" presId="urn:microsoft.com/office/officeart/2005/8/layout/radial3"/>
    <dgm:cxn modelId="{D064BF12-D1EE-431F-9ABB-3B5A37D7D564}" type="presParOf" srcId="{86BD9A3C-8FA6-45F1-9AAD-C09BAA864EBA}" destId="{0FB49EAD-7AD9-47DF-AB10-D2E97CEF8284}" srcOrd="6" destOrd="0" presId="urn:microsoft.com/office/officeart/2005/8/layout/radial3"/>
    <dgm:cxn modelId="{E289D1C8-6279-45C8-9523-E905C89FDF21}" type="presParOf" srcId="{86BD9A3C-8FA6-45F1-9AAD-C09BAA864EBA}" destId="{B2A43D35-495C-4308-8A7B-177D940A729B}" srcOrd="7" destOrd="0" presId="urn:microsoft.com/office/officeart/2005/8/layout/radial3"/>
    <dgm:cxn modelId="{0D4A2CF1-2D9E-4E53-9AD4-C1E5D17ACABF}" type="presParOf" srcId="{86BD9A3C-8FA6-45F1-9AAD-C09BAA864EBA}" destId="{1581E94D-D5E9-4298-8411-F48FE6903197}" srcOrd="8" destOrd="0" presId="urn:microsoft.com/office/officeart/2005/8/layout/radial3"/>
    <dgm:cxn modelId="{08F19046-3F32-4F77-A71D-70804A2077DE}" type="presParOf" srcId="{86BD9A3C-8FA6-45F1-9AAD-C09BAA864EBA}" destId="{F0477441-37FD-4474-883E-851751EFCD6C}" srcOrd="9" destOrd="0" presId="urn:microsoft.com/office/officeart/2005/8/layout/radial3"/>
    <dgm:cxn modelId="{2025B050-2EF7-416C-80B4-81ADDE232776}" type="presParOf" srcId="{86BD9A3C-8FA6-45F1-9AAD-C09BAA864EBA}" destId="{8E1C9041-C776-4C52-88A1-5FA3537BB99E}" srcOrd="10" destOrd="0" presId="urn:microsoft.com/office/officeart/2005/8/layout/radial3"/>
    <dgm:cxn modelId="{5D9ACC05-5761-4FAF-B557-0868F2F73504}" type="presParOf" srcId="{86BD9A3C-8FA6-45F1-9AAD-C09BAA864EBA}" destId="{8D38A091-0545-4204-95CC-83D8D034741C}" srcOrd="11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7509F-F8C0-4C81-B6C2-D8C2848197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371DD22-80B6-4789-9CCE-39B8DFDC8914}">
      <dgm:prSet phldrT="[Text]" custT="1"/>
      <dgm:spPr>
        <a:solidFill>
          <a:schemeClr val="bg2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Regional Support Coordination </a:t>
          </a:r>
        </a:p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Centres</a:t>
          </a:r>
        </a:p>
      </dgm:t>
    </dgm:pt>
    <dgm:pt modelId="{B5F8635A-7CC2-4FC2-A439-474F69CBC64E}" type="parTrans" cxnId="{321DD987-8F66-4C96-81A0-EE5423737B4C}">
      <dgm:prSet/>
      <dgm:spPr/>
      <dgm:t>
        <a:bodyPr/>
        <a:lstStyle/>
        <a:p>
          <a:endParaRPr lang="en-IE" sz="2000"/>
        </a:p>
      </dgm:t>
    </dgm:pt>
    <dgm:pt modelId="{33AA87EB-BDE5-471A-8EA8-30142FB94578}" type="sibTrans" cxnId="{321DD987-8F66-4C96-81A0-EE5423737B4C}">
      <dgm:prSet/>
      <dgm:spPr/>
      <dgm:t>
        <a:bodyPr/>
        <a:lstStyle/>
        <a:p>
          <a:endParaRPr lang="en-IE" sz="2000"/>
        </a:p>
      </dgm:t>
    </dgm:pt>
    <dgm:pt modelId="{27B84ADC-2ED8-42FB-B862-FA75F9853D63}">
      <dgm:prSet phldrT="[Text]" custT="1"/>
      <dgm:spPr>
        <a:solidFill>
          <a:schemeClr val="bg2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 Befriending </a:t>
          </a:r>
        </a:p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Groups</a:t>
          </a:r>
          <a:endParaRPr lang="en-IE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3B4C65B-4E3E-4478-B06F-887EBEC64762}" type="parTrans" cxnId="{C1FC8B00-BFD2-42B7-95D5-8E07EA2E557C}">
      <dgm:prSet/>
      <dgm:spPr/>
      <dgm:t>
        <a:bodyPr/>
        <a:lstStyle/>
        <a:p>
          <a:endParaRPr lang="en-IE" sz="2000"/>
        </a:p>
      </dgm:t>
    </dgm:pt>
    <dgm:pt modelId="{5ECBD60B-597E-48C1-8798-83E1CB6892A3}" type="sibTrans" cxnId="{C1FC8B00-BFD2-42B7-95D5-8E07EA2E557C}">
      <dgm:prSet/>
      <dgm:spPr/>
      <dgm:t>
        <a:bodyPr/>
        <a:lstStyle/>
        <a:p>
          <a:endParaRPr lang="en-IE" sz="2000"/>
        </a:p>
      </dgm:t>
    </dgm:pt>
    <dgm:pt modelId="{605A12F8-2C07-4E6C-84F9-AEE77407D3A5}">
      <dgm:prSet phldrT="[Text]" custT="1"/>
      <dgm:spPr>
        <a:solidFill>
          <a:schemeClr val="bg2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Social &amp; Sheltered Housing</a:t>
          </a:r>
        </a:p>
      </dgm:t>
    </dgm:pt>
    <dgm:pt modelId="{190E0682-CF7D-43A9-A0A2-5CF43EDE7658}" type="parTrans" cxnId="{81E6C3C7-57CD-4B7D-A919-7D871EAD563B}">
      <dgm:prSet/>
      <dgm:spPr/>
      <dgm:t>
        <a:bodyPr/>
        <a:lstStyle/>
        <a:p>
          <a:endParaRPr lang="en-IE" sz="2000"/>
        </a:p>
      </dgm:t>
    </dgm:pt>
    <dgm:pt modelId="{7641B654-0B1E-4038-83B0-CF37A87CD819}" type="sibTrans" cxnId="{81E6C3C7-57CD-4B7D-A919-7D871EAD563B}">
      <dgm:prSet/>
      <dgm:spPr/>
      <dgm:t>
        <a:bodyPr/>
        <a:lstStyle/>
        <a:p>
          <a:endParaRPr lang="en-IE" sz="2000"/>
        </a:p>
      </dgm:t>
    </dgm:pt>
    <dgm:pt modelId="{0FAEF17D-7A4C-499C-AE84-40C85BC34853}">
      <dgm:prSet phldrT="[Text]" custT="1"/>
      <dgm:spPr>
        <a:solidFill>
          <a:schemeClr val="bg2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Hospital/ Nursing Homes</a:t>
          </a:r>
          <a:endParaRPr lang="en-IE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47B5D14-EA42-4923-97FF-C512A2223330}" type="parTrans" cxnId="{F4051859-8823-491A-B76A-016BFD173DCB}">
      <dgm:prSet/>
      <dgm:spPr/>
      <dgm:t>
        <a:bodyPr/>
        <a:lstStyle/>
        <a:p>
          <a:endParaRPr lang="en-IE" sz="2000"/>
        </a:p>
      </dgm:t>
    </dgm:pt>
    <dgm:pt modelId="{C0B2410E-66B4-4694-86B7-A060098D667B}" type="sibTrans" cxnId="{F4051859-8823-491A-B76A-016BFD173DCB}">
      <dgm:prSet/>
      <dgm:spPr/>
      <dgm:t>
        <a:bodyPr/>
        <a:lstStyle/>
        <a:p>
          <a:endParaRPr lang="en-IE" sz="2000"/>
        </a:p>
      </dgm:t>
    </dgm:pt>
    <dgm:pt modelId="{26759DE0-B387-4339-9935-76F00B51453E}">
      <dgm:prSet phldrT="[Text]" custT="1"/>
      <dgm:spPr>
        <a:solidFill>
          <a:schemeClr val="bg2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Statutory Agencies</a:t>
          </a:r>
          <a:endParaRPr lang="en-IE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6F87570-A83F-4355-8435-F48FC71FD68D}" type="parTrans" cxnId="{89B6785D-5438-4633-A4D6-159A14A2389A}">
      <dgm:prSet/>
      <dgm:spPr/>
      <dgm:t>
        <a:bodyPr/>
        <a:lstStyle/>
        <a:p>
          <a:endParaRPr lang="en-IE" sz="2000"/>
        </a:p>
      </dgm:t>
    </dgm:pt>
    <dgm:pt modelId="{F6C1D870-2C6F-4632-AED8-826D237F017A}" type="sibTrans" cxnId="{89B6785D-5438-4633-A4D6-159A14A2389A}">
      <dgm:prSet/>
      <dgm:spPr/>
      <dgm:t>
        <a:bodyPr/>
        <a:lstStyle/>
        <a:p>
          <a:endParaRPr lang="en-IE" sz="2000"/>
        </a:p>
      </dgm:t>
    </dgm:pt>
    <dgm:pt modelId="{668A800A-BFC9-4E28-BFF9-98E6B80F8F3F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IE" sz="1800" dirty="0" smtClean="0">
              <a:latin typeface="Calibri" panose="020F0502020204030204" pitchFamily="34" charset="0"/>
            </a:rPr>
            <a:t>Extra Care Housing</a:t>
          </a:r>
          <a:endParaRPr lang="en-IE" sz="1800" dirty="0">
            <a:latin typeface="Calibri" panose="020F0502020204030204" pitchFamily="34" charset="0"/>
          </a:endParaRPr>
        </a:p>
      </dgm:t>
    </dgm:pt>
    <dgm:pt modelId="{93740085-F83A-493F-85B1-49D23F02298A}" type="parTrans" cxnId="{551AF3BC-53AC-4349-868D-DB58BA8B4D83}">
      <dgm:prSet/>
      <dgm:spPr/>
      <dgm:t>
        <a:bodyPr/>
        <a:lstStyle/>
        <a:p>
          <a:endParaRPr lang="en-IE" sz="2000"/>
        </a:p>
      </dgm:t>
    </dgm:pt>
    <dgm:pt modelId="{36844D4F-1203-489B-B343-80B8CFA2B253}" type="sibTrans" cxnId="{551AF3BC-53AC-4349-868D-DB58BA8B4D83}">
      <dgm:prSet/>
      <dgm:spPr/>
      <dgm:t>
        <a:bodyPr/>
        <a:lstStyle/>
        <a:p>
          <a:endParaRPr lang="en-IE" sz="2000"/>
        </a:p>
      </dgm:t>
    </dgm:pt>
    <dgm:pt modelId="{0C2F44DE-C341-46A9-971C-202B219E6007}">
      <dgm:prSet custT="1"/>
      <dgm:spPr>
        <a:solidFill>
          <a:schemeClr val="bg2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IE" sz="1800" dirty="0" smtClean="0">
              <a:solidFill>
                <a:schemeClr val="tx1"/>
              </a:solidFill>
              <a:latin typeface="Calibri" panose="020F0502020204030204" pitchFamily="34" charset="0"/>
            </a:rPr>
            <a:t>Local Advocacy services</a:t>
          </a:r>
          <a:endParaRPr lang="en-IE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FBF7A05-76F8-41CE-9A0B-2CC23F4D26F3}" type="parTrans" cxnId="{FB2A4A67-40F4-416F-9CE5-A308E79B379F}">
      <dgm:prSet/>
      <dgm:spPr/>
      <dgm:t>
        <a:bodyPr/>
        <a:lstStyle/>
        <a:p>
          <a:endParaRPr lang="en-IE" sz="2000"/>
        </a:p>
      </dgm:t>
    </dgm:pt>
    <dgm:pt modelId="{53587DF7-31B7-46C0-A6D5-A92494989A37}" type="sibTrans" cxnId="{FB2A4A67-40F4-416F-9CE5-A308E79B379F}">
      <dgm:prSet/>
      <dgm:spPr/>
      <dgm:t>
        <a:bodyPr/>
        <a:lstStyle/>
        <a:p>
          <a:endParaRPr lang="en-IE" sz="2000"/>
        </a:p>
      </dgm:t>
    </dgm:pt>
    <dgm:pt modelId="{CEBF86F6-90F2-48A9-8EA8-FB8141418429}" type="pres">
      <dgm:prSet presAssocID="{CA07509F-F8C0-4C81-B6C2-D8C2848197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2617D5E-296B-4B08-94DA-B491B82BA32C}" type="pres">
      <dgm:prSet presAssocID="{D371DD22-80B6-4789-9CCE-39B8DFDC8914}" presName="centerShape" presStyleLbl="node0" presStyleIdx="0" presStyleCnt="1" custScaleX="141852"/>
      <dgm:spPr/>
      <dgm:t>
        <a:bodyPr/>
        <a:lstStyle/>
        <a:p>
          <a:endParaRPr lang="en-IE"/>
        </a:p>
      </dgm:t>
    </dgm:pt>
    <dgm:pt modelId="{0B8D3831-D91B-4478-A6A3-89EE87863D56}" type="pres">
      <dgm:prSet presAssocID="{27B84ADC-2ED8-42FB-B862-FA75F9853D63}" presName="node" presStyleLbl="node1" presStyleIdx="0" presStyleCnt="6" custScaleX="167318" custScaleY="11607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23B76F-F7F9-46F5-A1F0-217B27E7C272}" type="pres">
      <dgm:prSet presAssocID="{27B84ADC-2ED8-42FB-B862-FA75F9853D63}" presName="dummy" presStyleCnt="0"/>
      <dgm:spPr/>
    </dgm:pt>
    <dgm:pt modelId="{E70F7872-3888-4CB0-A062-1C436358D389}" type="pres">
      <dgm:prSet presAssocID="{5ECBD60B-597E-48C1-8798-83E1CB6892A3}" presName="sibTrans" presStyleLbl="sibTrans2D1" presStyleIdx="0" presStyleCnt="6"/>
      <dgm:spPr/>
      <dgm:t>
        <a:bodyPr/>
        <a:lstStyle/>
        <a:p>
          <a:endParaRPr lang="en-IE"/>
        </a:p>
      </dgm:t>
    </dgm:pt>
    <dgm:pt modelId="{C60DC1AE-BFDD-480D-8FD8-111A172385D8}" type="pres">
      <dgm:prSet presAssocID="{605A12F8-2C07-4E6C-84F9-AEE77407D3A5}" presName="node" presStyleLbl="node1" presStyleIdx="1" presStyleCnt="6" custScaleX="147372" custScaleY="114390" custRadScaleRad="112466" custRadScaleInc="1801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B4CC393-BFD5-4F2D-A825-4F9F94AF9679}" type="pres">
      <dgm:prSet presAssocID="{605A12F8-2C07-4E6C-84F9-AEE77407D3A5}" presName="dummy" presStyleCnt="0"/>
      <dgm:spPr/>
    </dgm:pt>
    <dgm:pt modelId="{6E026F9E-5E0B-40AD-80E6-7F064D9B1D34}" type="pres">
      <dgm:prSet presAssocID="{7641B654-0B1E-4038-83B0-CF37A87CD819}" presName="sibTrans" presStyleLbl="sibTrans2D1" presStyleIdx="1" presStyleCnt="6"/>
      <dgm:spPr/>
      <dgm:t>
        <a:bodyPr/>
        <a:lstStyle/>
        <a:p>
          <a:endParaRPr lang="en-IE"/>
        </a:p>
      </dgm:t>
    </dgm:pt>
    <dgm:pt modelId="{3163D840-DE95-4839-A4C3-90D51D679F01}" type="pres">
      <dgm:prSet presAssocID="{668A800A-BFC9-4E28-BFF9-98E6B80F8F3F}" presName="node" presStyleLbl="node1" presStyleIdx="2" presStyleCnt="6" custScaleX="138467" custScaleY="93863" custRadScaleRad="109311" custRadScaleInc="-1389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3FD33E4-BEB9-4F87-9CD2-B12C5C1A603D}" type="pres">
      <dgm:prSet presAssocID="{668A800A-BFC9-4E28-BFF9-98E6B80F8F3F}" presName="dummy" presStyleCnt="0"/>
      <dgm:spPr/>
    </dgm:pt>
    <dgm:pt modelId="{E153CE31-64AE-46F5-8566-FAA03F48E330}" type="pres">
      <dgm:prSet presAssocID="{36844D4F-1203-489B-B343-80B8CFA2B253}" presName="sibTrans" presStyleLbl="sibTrans2D1" presStyleIdx="2" presStyleCnt="6"/>
      <dgm:spPr/>
      <dgm:t>
        <a:bodyPr/>
        <a:lstStyle/>
        <a:p>
          <a:endParaRPr lang="en-IE"/>
        </a:p>
      </dgm:t>
    </dgm:pt>
    <dgm:pt modelId="{D8D29CB2-FA4E-46DA-B958-29F1C8BA2314}" type="pres">
      <dgm:prSet presAssocID="{0FAEF17D-7A4C-499C-AE84-40C85BC34853}" presName="node" presStyleLbl="node1" presStyleIdx="3" presStyleCnt="6" custScaleX="154997" custScaleY="12523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3E949B-8037-4A29-AB0D-1DC12C9EEEE4}" type="pres">
      <dgm:prSet presAssocID="{0FAEF17D-7A4C-499C-AE84-40C85BC34853}" presName="dummy" presStyleCnt="0"/>
      <dgm:spPr/>
    </dgm:pt>
    <dgm:pt modelId="{ABFB95DF-42FD-46D8-A3A5-21EFB45EC53C}" type="pres">
      <dgm:prSet presAssocID="{C0B2410E-66B4-4694-86B7-A060098D667B}" presName="sibTrans" presStyleLbl="sibTrans2D1" presStyleIdx="3" presStyleCnt="6"/>
      <dgm:spPr/>
      <dgm:t>
        <a:bodyPr/>
        <a:lstStyle/>
        <a:p>
          <a:endParaRPr lang="en-IE"/>
        </a:p>
      </dgm:t>
    </dgm:pt>
    <dgm:pt modelId="{41DBF788-D710-4D5F-9486-C00471297B8B}" type="pres">
      <dgm:prSet presAssocID="{26759DE0-B387-4339-9935-76F00B51453E}" presName="node" presStyleLbl="node1" presStyleIdx="4" presStyleCnt="6" custScaleX="136927" custScaleY="107022" custRadScaleRad="117756" custRadScaleInc="1157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1328AF9-B262-4EBD-8B52-D2FCC90F8027}" type="pres">
      <dgm:prSet presAssocID="{26759DE0-B387-4339-9935-76F00B51453E}" presName="dummy" presStyleCnt="0"/>
      <dgm:spPr/>
    </dgm:pt>
    <dgm:pt modelId="{5346A830-D4E5-4F75-BC07-4871E6516DE0}" type="pres">
      <dgm:prSet presAssocID="{F6C1D870-2C6F-4632-AED8-826D237F017A}" presName="sibTrans" presStyleLbl="sibTrans2D1" presStyleIdx="4" presStyleCnt="6"/>
      <dgm:spPr/>
      <dgm:t>
        <a:bodyPr/>
        <a:lstStyle/>
        <a:p>
          <a:endParaRPr lang="en-IE"/>
        </a:p>
      </dgm:t>
    </dgm:pt>
    <dgm:pt modelId="{FD66DF13-DAA0-4D1C-8275-8B0EAF981DE1}" type="pres">
      <dgm:prSet presAssocID="{0C2F44DE-C341-46A9-971C-202B219E6007}" presName="node" presStyleLbl="node1" presStyleIdx="5" presStyleCnt="6" custScaleX="152315" custScaleY="126529" custRadScaleRad="107221" custRadScaleInc="-1102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34272E7-0944-485A-9994-D796324043A5}" type="pres">
      <dgm:prSet presAssocID="{0C2F44DE-C341-46A9-971C-202B219E6007}" presName="dummy" presStyleCnt="0"/>
      <dgm:spPr/>
    </dgm:pt>
    <dgm:pt modelId="{4939B529-3966-4440-9CF7-2BC3CB97CB55}" type="pres">
      <dgm:prSet presAssocID="{53587DF7-31B7-46C0-A6D5-A92494989A37}" presName="sibTrans" presStyleLbl="sibTrans2D1" presStyleIdx="5" presStyleCnt="6"/>
      <dgm:spPr/>
      <dgm:t>
        <a:bodyPr/>
        <a:lstStyle/>
        <a:p>
          <a:endParaRPr lang="en-IE"/>
        </a:p>
      </dgm:t>
    </dgm:pt>
  </dgm:ptLst>
  <dgm:cxnLst>
    <dgm:cxn modelId="{F4051859-8823-491A-B76A-016BFD173DCB}" srcId="{D371DD22-80B6-4789-9CCE-39B8DFDC8914}" destId="{0FAEF17D-7A4C-499C-AE84-40C85BC34853}" srcOrd="3" destOrd="0" parTransId="{047B5D14-EA42-4923-97FF-C512A2223330}" sibTransId="{C0B2410E-66B4-4694-86B7-A060098D667B}"/>
    <dgm:cxn modelId="{89B6785D-5438-4633-A4D6-159A14A2389A}" srcId="{D371DD22-80B6-4789-9CCE-39B8DFDC8914}" destId="{26759DE0-B387-4339-9935-76F00B51453E}" srcOrd="4" destOrd="0" parTransId="{56F87570-A83F-4355-8435-F48FC71FD68D}" sibTransId="{F6C1D870-2C6F-4632-AED8-826D237F017A}"/>
    <dgm:cxn modelId="{C1FC8B00-BFD2-42B7-95D5-8E07EA2E557C}" srcId="{D371DD22-80B6-4789-9CCE-39B8DFDC8914}" destId="{27B84ADC-2ED8-42FB-B862-FA75F9853D63}" srcOrd="0" destOrd="0" parTransId="{23B4C65B-4E3E-4478-B06F-887EBEC64762}" sibTransId="{5ECBD60B-597E-48C1-8798-83E1CB6892A3}"/>
    <dgm:cxn modelId="{DCDC73A8-1B59-4EAA-BA1A-6C073D4ED83A}" type="presOf" srcId="{5ECBD60B-597E-48C1-8798-83E1CB6892A3}" destId="{E70F7872-3888-4CB0-A062-1C436358D389}" srcOrd="0" destOrd="0" presId="urn:microsoft.com/office/officeart/2005/8/layout/radial6"/>
    <dgm:cxn modelId="{FB2A4A67-40F4-416F-9CE5-A308E79B379F}" srcId="{D371DD22-80B6-4789-9CCE-39B8DFDC8914}" destId="{0C2F44DE-C341-46A9-971C-202B219E6007}" srcOrd="5" destOrd="0" parTransId="{5FBF7A05-76F8-41CE-9A0B-2CC23F4D26F3}" sibTransId="{53587DF7-31B7-46C0-A6D5-A92494989A37}"/>
    <dgm:cxn modelId="{7A4F085C-C6BF-490D-98A2-75045584B596}" type="presOf" srcId="{26759DE0-B387-4339-9935-76F00B51453E}" destId="{41DBF788-D710-4D5F-9486-C00471297B8B}" srcOrd="0" destOrd="0" presId="urn:microsoft.com/office/officeart/2005/8/layout/radial6"/>
    <dgm:cxn modelId="{D51B1164-EEF6-4340-BC40-17598CCB4D78}" type="presOf" srcId="{0FAEF17D-7A4C-499C-AE84-40C85BC34853}" destId="{D8D29CB2-FA4E-46DA-B958-29F1C8BA2314}" srcOrd="0" destOrd="0" presId="urn:microsoft.com/office/officeart/2005/8/layout/radial6"/>
    <dgm:cxn modelId="{321DD987-8F66-4C96-81A0-EE5423737B4C}" srcId="{CA07509F-F8C0-4C81-B6C2-D8C284819786}" destId="{D371DD22-80B6-4789-9CCE-39B8DFDC8914}" srcOrd="0" destOrd="0" parTransId="{B5F8635A-7CC2-4FC2-A439-474F69CBC64E}" sibTransId="{33AA87EB-BDE5-471A-8EA8-30142FB94578}"/>
    <dgm:cxn modelId="{DEC43501-634C-4E20-83BC-2D8B66B3C3A0}" type="presOf" srcId="{27B84ADC-2ED8-42FB-B862-FA75F9853D63}" destId="{0B8D3831-D91B-4478-A6A3-89EE87863D56}" srcOrd="0" destOrd="0" presId="urn:microsoft.com/office/officeart/2005/8/layout/radial6"/>
    <dgm:cxn modelId="{9DFE24D0-3373-46AF-859A-13A298A9A07B}" type="presOf" srcId="{668A800A-BFC9-4E28-BFF9-98E6B80F8F3F}" destId="{3163D840-DE95-4839-A4C3-90D51D679F01}" srcOrd="0" destOrd="0" presId="urn:microsoft.com/office/officeart/2005/8/layout/radial6"/>
    <dgm:cxn modelId="{5915848F-5D50-48AE-AD06-F1667D653ADD}" type="presOf" srcId="{C0B2410E-66B4-4694-86B7-A060098D667B}" destId="{ABFB95DF-42FD-46D8-A3A5-21EFB45EC53C}" srcOrd="0" destOrd="0" presId="urn:microsoft.com/office/officeart/2005/8/layout/radial6"/>
    <dgm:cxn modelId="{8A49F6A8-4B17-45E6-B08D-E8DFCF8BA008}" type="presOf" srcId="{53587DF7-31B7-46C0-A6D5-A92494989A37}" destId="{4939B529-3966-4440-9CF7-2BC3CB97CB55}" srcOrd="0" destOrd="0" presId="urn:microsoft.com/office/officeart/2005/8/layout/radial6"/>
    <dgm:cxn modelId="{3826F424-0D9B-499D-800B-D7F10CE3485C}" type="presOf" srcId="{7641B654-0B1E-4038-83B0-CF37A87CD819}" destId="{6E026F9E-5E0B-40AD-80E6-7F064D9B1D34}" srcOrd="0" destOrd="0" presId="urn:microsoft.com/office/officeart/2005/8/layout/radial6"/>
    <dgm:cxn modelId="{551AF3BC-53AC-4349-868D-DB58BA8B4D83}" srcId="{D371DD22-80B6-4789-9CCE-39B8DFDC8914}" destId="{668A800A-BFC9-4E28-BFF9-98E6B80F8F3F}" srcOrd="2" destOrd="0" parTransId="{93740085-F83A-493F-85B1-49D23F02298A}" sibTransId="{36844D4F-1203-489B-B343-80B8CFA2B253}"/>
    <dgm:cxn modelId="{63A54DBB-49F2-41F7-949F-186824750EB4}" type="presOf" srcId="{D371DD22-80B6-4789-9CCE-39B8DFDC8914}" destId="{F2617D5E-296B-4B08-94DA-B491B82BA32C}" srcOrd="0" destOrd="0" presId="urn:microsoft.com/office/officeart/2005/8/layout/radial6"/>
    <dgm:cxn modelId="{AF481771-EADA-4E35-A8E7-D2A342345D2C}" type="presOf" srcId="{CA07509F-F8C0-4C81-B6C2-D8C284819786}" destId="{CEBF86F6-90F2-48A9-8EA8-FB8141418429}" srcOrd="0" destOrd="0" presId="urn:microsoft.com/office/officeart/2005/8/layout/radial6"/>
    <dgm:cxn modelId="{103427C9-FE59-494F-9F30-4BD1626C5191}" type="presOf" srcId="{605A12F8-2C07-4E6C-84F9-AEE77407D3A5}" destId="{C60DC1AE-BFDD-480D-8FD8-111A172385D8}" srcOrd="0" destOrd="0" presId="urn:microsoft.com/office/officeart/2005/8/layout/radial6"/>
    <dgm:cxn modelId="{1615BB72-B14E-46A9-9294-DA43C4BEED3A}" type="presOf" srcId="{36844D4F-1203-489B-B343-80B8CFA2B253}" destId="{E153CE31-64AE-46F5-8566-FAA03F48E330}" srcOrd="0" destOrd="0" presId="urn:microsoft.com/office/officeart/2005/8/layout/radial6"/>
    <dgm:cxn modelId="{4580A467-7174-4499-998F-8134A45FB329}" type="presOf" srcId="{F6C1D870-2C6F-4632-AED8-826D237F017A}" destId="{5346A830-D4E5-4F75-BC07-4871E6516DE0}" srcOrd="0" destOrd="0" presId="urn:microsoft.com/office/officeart/2005/8/layout/radial6"/>
    <dgm:cxn modelId="{E9D4FD8E-C5FD-4AD2-8183-FA8657CB902B}" type="presOf" srcId="{0C2F44DE-C341-46A9-971C-202B219E6007}" destId="{FD66DF13-DAA0-4D1C-8275-8B0EAF981DE1}" srcOrd="0" destOrd="0" presId="urn:microsoft.com/office/officeart/2005/8/layout/radial6"/>
    <dgm:cxn modelId="{81E6C3C7-57CD-4B7D-A919-7D871EAD563B}" srcId="{D371DD22-80B6-4789-9CCE-39B8DFDC8914}" destId="{605A12F8-2C07-4E6C-84F9-AEE77407D3A5}" srcOrd="1" destOrd="0" parTransId="{190E0682-CF7D-43A9-A0A2-5CF43EDE7658}" sibTransId="{7641B654-0B1E-4038-83B0-CF37A87CD819}"/>
    <dgm:cxn modelId="{2BA987FE-1F80-4455-85C8-EE1B2569D631}" type="presParOf" srcId="{CEBF86F6-90F2-48A9-8EA8-FB8141418429}" destId="{F2617D5E-296B-4B08-94DA-B491B82BA32C}" srcOrd="0" destOrd="0" presId="urn:microsoft.com/office/officeart/2005/8/layout/radial6"/>
    <dgm:cxn modelId="{C6DB8C96-56A1-4C78-91B7-65B044590622}" type="presParOf" srcId="{CEBF86F6-90F2-48A9-8EA8-FB8141418429}" destId="{0B8D3831-D91B-4478-A6A3-89EE87863D56}" srcOrd="1" destOrd="0" presId="urn:microsoft.com/office/officeart/2005/8/layout/radial6"/>
    <dgm:cxn modelId="{354FD225-EF88-4204-9E8B-A19F05B070C2}" type="presParOf" srcId="{CEBF86F6-90F2-48A9-8EA8-FB8141418429}" destId="{CE23B76F-F7F9-46F5-A1F0-217B27E7C272}" srcOrd="2" destOrd="0" presId="urn:microsoft.com/office/officeart/2005/8/layout/radial6"/>
    <dgm:cxn modelId="{ACCEF28A-47DC-40D4-BB6D-4EB84C5D628C}" type="presParOf" srcId="{CEBF86F6-90F2-48A9-8EA8-FB8141418429}" destId="{E70F7872-3888-4CB0-A062-1C436358D389}" srcOrd="3" destOrd="0" presId="urn:microsoft.com/office/officeart/2005/8/layout/radial6"/>
    <dgm:cxn modelId="{E57AFCE4-F8DB-496B-A703-BE168EA6BC86}" type="presParOf" srcId="{CEBF86F6-90F2-48A9-8EA8-FB8141418429}" destId="{C60DC1AE-BFDD-480D-8FD8-111A172385D8}" srcOrd="4" destOrd="0" presId="urn:microsoft.com/office/officeart/2005/8/layout/radial6"/>
    <dgm:cxn modelId="{9AC6AA05-D668-4B63-8030-8D30726C4A89}" type="presParOf" srcId="{CEBF86F6-90F2-48A9-8EA8-FB8141418429}" destId="{5B4CC393-BFD5-4F2D-A825-4F9F94AF9679}" srcOrd="5" destOrd="0" presId="urn:microsoft.com/office/officeart/2005/8/layout/radial6"/>
    <dgm:cxn modelId="{413AF1E5-1AE7-47BA-836C-A940323F8B1F}" type="presParOf" srcId="{CEBF86F6-90F2-48A9-8EA8-FB8141418429}" destId="{6E026F9E-5E0B-40AD-80E6-7F064D9B1D34}" srcOrd="6" destOrd="0" presId="urn:microsoft.com/office/officeart/2005/8/layout/radial6"/>
    <dgm:cxn modelId="{9F0F3C99-B59F-4467-8DFC-4FE467704E75}" type="presParOf" srcId="{CEBF86F6-90F2-48A9-8EA8-FB8141418429}" destId="{3163D840-DE95-4839-A4C3-90D51D679F01}" srcOrd="7" destOrd="0" presId="urn:microsoft.com/office/officeart/2005/8/layout/radial6"/>
    <dgm:cxn modelId="{66E78165-C970-4F2E-9D0A-49ACF6D2B141}" type="presParOf" srcId="{CEBF86F6-90F2-48A9-8EA8-FB8141418429}" destId="{53FD33E4-BEB9-4F87-9CD2-B12C5C1A603D}" srcOrd="8" destOrd="0" presId="urn:microsoft.com/office/officeart/2005/8/layout/radial6"/>
    <dgm:cxn modelId="{542CE9CD-E255-478E-A1F1-88087B6BFA7F}" type="presParOf" srcId="{CEBF86F6-90F2-48A9-8EA8-FB8141418429}" destId="{E153CE31-64AE-46F5-8566-FAA03F48E330}" srcOrd="9" destOrd="0" presId="urn:microsoft.com/office/officeart/2005/8/layout/radial6"/>
    <dgm:cxn modelId="{5828531F-1C60-4208-A06A-23CBB6DE15A6}" type="presParOf" srcId="{CEBF86F6-90F2-48A9-8EA8-FB8141418429}" destId="{D8D29CB2-FA4E-46DA-B958-29F1C8BA2314}" srcOrd="10" destOrd="0" presId="urn:microsoft.com/office/officeart/2005/8/layout/radial6"/>
    <dgm:cxn modelId="{7FE101F2-77A7-4426-B63E-16364A8673CC}" type="presParOf" srcId="{CEBF86F6-90F2-48A9-8EA8-FB8141418429}" destId="{CB3E949B-8037-4A29-AB0D-1DC12C9EEEE4}" srcOrd="11" destOrd="0" presId="urn:microsoft.com/office/officeart/2005/8/layout/radial6"/>
    <dgm:cxn modelId="{CFF15927-1920-44CD-AE6B-41AD6093CF25}" type="presParOf" srcId="{CEBF86F6-90F2-48A9-8EA8-FB8141418429}" destId="{ABFB95DF-42FD-46D8-A3A5-21EFB45EC53C}" srcOrd="12" destOrd="0" presId="urn:microsoft.com/office/officeart/2005/8/layout/radial6"/>
    <dgm:cxn modelId="{FAF703EF-A416-435B-84BE-B8BC45089531}" type="presParOf" srcId="{CEBF86F6-90F2-48A9-8EA8-FB8141418429}" destId="{41DBF788-D710-4D5F-9486-C00471297B8B}" srcOrd="13" destOrd="0" presId="urn:microsoft.com/office/officeart/2005/8/layout/radial6"/>
    <dgm:cxn modelId="{EB5267CF-0428-40AF-8B74-5DF6A7869DE7}" type="presParOf" srcId="{CEBF86F6-90F2-48A9-8EA8-FB8141418429}" destId="{B1328AF9-B262-4EBD-8B52-D2FCC90F8027}" srcOrd="14" destOrd="0" presId="urn:microsoft.com/office/officeart/2005/8/layout/radial6"/>
    <dgm:cxn modelId="{20C7C5A1-B919-4126-989A-B860AA916796}" type="presParOf" srcId="{CEBF86F6-90F2-48A9-8EA8-FB8141418429}" destId="{5346A830-D4E5-4F75-BC07-4871E6516DE0}" srcOrd="15" destOrd="0" presId="urn:microsoft.com/office/officeart/2005/8/layout/radial6"/>
    <dgm:cxn modelId="{EDD5B7E7-309D-4B15-8DCE-32E590E3D095}" type="presParOf" srcId="{CEBF86F6-90F2-48A9-8EA8-FB8141418429}" destId="{FD66DF13-DAA0-4D1C-8275-8B0EAF981DE1}" srcOrd="16" destOrd="0" presId="urn:microsoft.com/office/officeart/2005/8/layout/radial6"/>
    <dgm:cxn modelId="{C6B7DDD2-D223-4A4E-AB34-B2665928B71A}" type="presParOf" srcId="{CEBF86F6-90F2-48A9-8EA8-FB8141418429}" destId="{F34272E7-0944-485A-9994-D796324043A5}" srcOrd="17" destOrd="0" presId="urn:microsoft.com/office/officeart/2005/8/layout/radial6"/>
    <dgm:cxn modelId="{6813ACB8-ACF2-4582-9807-B02436354AA0}" type="presParOf" srcId="{CEBF86F6-90F2-48A9-8EA8-FB8141418429}" destId="{4939B529-3966-4440-9CF7-2BC3CB97CB5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A377C-E58A-4B61-B87F-FA0E0958E367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4BF8-202C-4554-9347-38496375D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75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5DA5B-6082-4B7A-B4BE-756EBEC49EE2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9212-D9A9-44E2-B4A5-E8CE02A1CB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0984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i.ie/userfiles/May%20Loneliness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Makes sense to</a:t>
            </a:r>
            <a:r>
              <a:rPr lang="en-IE" baseline="0" dirty="0" smtClean="0"/>
              <a:t> individual, community and economy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36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519234" y="4821192"/>
            <a:ext cx="5905291" cy="4468654"/>
          </a:xfrm>
          <a:noFill/>
        </p:spPr>
        <p:txBody>
          <a:bodyPr/>
          <a:lstStyle/>
          <a:p>
            <a:pPr marL="174660" indent="-174660">
              <a:buFontTx/>
              <a:buChar char="•"/>
            </a:pPr>
            <a:r>
              <a:rPr lang="en-GB" altLang="ja-JP" sz="1600" dirty="0" smtClean="0">
                <a:latin typeface="Calibri" pitchFamily="34" charset="0"/>
                <a:ea typeface="ＭＳ Ｐゴシック" pitchFamily="34" charset="-128"/>
              </a:rPr>
              <a:t>Over</a:t>
            </a:r>
            <a:r>
              <a:rPr lang="en-GB" altLang="ja-JP" sz="1600" baseline="0" dirty="0" smtClean="0">
                <a:latin typeface="Calibri" pitchFamily="34" charset="0"/>
                <a:ea typeface="ＭＳ Ｐゴシック" pitchFamily="34" charset="-128"/>
              </a:rPr>
              <a:t> the years we received many calls – knew there was </a:t>
            </a:r>
            <a:r>
              <a:rPr lang="en-GB" altLang="ja-JP" sz="1600" baseline="0" smtClean="0">
                <a:latin typeface="Calibri" pitchFamily="34" charset="0"/>
                <a:ea typeface="ＭＳ Ｐゴシック" pitchFamily="34" charset="-128"/>
              </a:rPr>
              <a:t>a need </a:t>
            </a:r>
            <a:r>
              <a:rPr lang="en-GB" altLang="ja-JP" sz="1600" baseline="0" dirty="0" smtClean="0">
                <a:latin typeface="Calibri" pitchFamily="34" charset="0"/>
                <a:ea typeface="ＭＳ Ｐゴシック" pitchFamily="34" charset="-128"/>
              </a:rPr>
              <a:t>- knew we had to respond</a:t>
            </a:r>
            <a:endParaRPr lang="en-GB" altLang="ja-JP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52175" y="9432766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437F8E-C351-4B01-B8B7-BA1301272939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1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IE" sz="12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1.Gaps in Services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IE" sz="12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Limited services available outside major cities and geographic isolation of rural Ireland could lead to further isolation of older people in our communities, putting their health at serious risk.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IE" sz="1200" b="1" kern="12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IE" sz="12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2. Increase in Dementia in the elderly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IE" sz="12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Services supporting older people are seeing increasing numbers of older people coming to them with dementia and Alzheimer’s. </a:t>
            </a:r>
          </a:p>
          <a:p>
            <a:endParaRPr lang="en-IE" b="1" dirty="0" smtClean="0">
              <a:latin typeface="Calibri" panose="020F0502020204030204" pitchFamily="34" charset="0"/>
            </a:endParaRPr>
          </a:p>
          <a:p>
            <a:r>
              <a:rPr lang="en-IE" b="1" dirty="0" smtClean="0">
                <a:latin typeface="Calibri" panose="020F0502020204030204" pitchFamily="34" charset="0"/>
              </a:rPr>
              <a:t>3. </a:t>
            </a:r>
            <a:r>
              <a:rPr lang="en-IE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Unsustainability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Without funding, training and proper resources  many Befriending Services were struggling to survive.</a:t>
            </a:r>
          </a:p>
          <a:p>
            <a:endParaRPr lang="en-IE" b="1" dirty="0" smtClean="0">
              <a:latin typeface="Calibri" panose="020F0502020204030204" pitchFamily="34" charset="0"/>
            </a:endParaRPr>
          </a:p>
          <a:p>
            <a:r>
              <a:rPr lang="en-IE" b="1" dirty="0" smtClean="0">
                <a:latin typeface="Calibri" panose="020F0502020204030204" pitchFamily="34" charset="0"/>
              </a:rPr>
              <a:t>4. </a:t>
            </a:r>
            <a:r>
              <a:rPr lang="en-IE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Demand for Training, Support and Networking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Demand for training, networking and other supports for Befriending Services.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658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60,000 visits</a:t>
            </a:r>
            <a:r>
              <a:rPr lang="en-IE" baseline="0" dirty="0" smtClean="0"/>
              <a:t> per annum (40 orgs with 30 members visiting 50 weeks a year)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4656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 smtClean="0">
                <a:solidFill>
                  <a:prstClr val="white"/>
                </a:solidFill>
              </a:rPr>
              <a:t>Need for evidence e.g. scales to prove impact on loneliness</a:t>
            </a:r>
          </a:p>
          <a:p>
            <a:endParaRPr lang="en-IE" baseline="0" dirty="0" smtClean="0"/>
          </a:p>
          <a:p>
            <a:r>
              <a:rPr lang="en-IE" baseline="0" dirty="0" smtClean="0"/>
              <a:t>Link quality, impact, evidence and funding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9722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Technology – Apps</a:t>
            </a:r>
          </a:p>
          <a:p>
            <a:r>
              <a:rPr lang="en-IE" dirty="0" smtClean="0"/>
              <a:t>Collecting</a:t>
            </a:r>
            <a:r>
              <a:rPr lang="en-IE" baseline="0" dirty="0" smtClean="0"/>
              <a:t> national data for impact of all befriending services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8848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519234" y="4821192"/>
            <a:ext cx="5905291" cy="4468654"/>
          </a:xfrm>
          <a:noFill/>
        </p:spPr>
        <p:txBody>
          <a:bodyPr/>
          <a:lstStyle/>
          <a:p>
            <a:pPr marL="174660" indent="-174660">
              <a:buFontTx/>
              <a:buChar char="•"/>
            </a:pPr>
            <a:endParaRPr lang="en-GB" altLang="ja-JP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52175" y="9432766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437F8E-C351-4B01-B8B7-BA1301272939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6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Often these agencies have digital interface! Not age-friendly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238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519234" y="4821192"/>
            <a:ext cx="5905291" cy="4468654"/>
          </a:xfrm>
          <a:noFill/>
        </p:spPr>
        <p:txBody>
          <a:bodyPr/>
          <a:lstStyle/>
          <a:p>
            <a:pPr marL="174660" indent="-174660">
              <a:buFontTx/>
              <a:buChar char="•"/>
            </a:pPr>
            <a:endParaRPr lang="en-GB" altLang="ja-JP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52175" y="9432766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437F8E-C351-4B01-B8B7-BA1301272939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3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prstClr val="white"/>
                </a:solidFill>
              </a:rPr>
              <a:t>65 + age group will almost treble in next 30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prstClr val="white"/>
                </a:solidFill>
              </a:rPr>
              <a:t>Just over half a million 65 + population  in 2015  - Projected to rise to 1.4 million by 2045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prstClr val="white"/>
                </a:solidFill>
              </a:rPr>
              <a:t>65+ will increase from 11% of population now to 22% of population by 2045</a:t>
            </a:r>
          </a:p>
          <a:p>
            <a:endParaRPr lang="en-IE" dirty="0" smtClean="0"/>
          </a:p>
          <a:p>
            <a:r>
              <a:rPr lang="en-IE" dirty="0" smtClean="0"/>
              <a:t>Ou</a:t>
            </a:r>
            <a:r>
              <a:rPr lang="en-IE" baseline="0" dirty="0" smtClean="0"/>
              <a:t>r population is ageing at an alarming rate and we need to act now to put in place a sustainable infrastructure for our ageing population.  Quality, national, coordinated, integrated.</a:t>
            </a:r>
          </a:p>
          <a:p>
            <a:r>
              <a:rPr lang="en-IE" baseline="0" dirty="0" smtClean="0"/>
              <a:t>We have an ageing society – that is not going to change and ignoring it is only going to make things worse.</a:t>
            </a:r>
          </a:p>
          <a:p>
            <a:r>
              <a:rPr lang="en-IE" baseline="0" dirty="0" smtClean="0"/>
              <a:t>It’s up to us to put sustainable solutions forward and to ensure </a:t>
            </a:r>
            <a:r>
              <a:rPr lang="en-IE" baseline="0" smtClean="0"/>
              <a:t>the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>
                <a:solidFill>
                  <a:prstClr val="black"/>
                </a:solidFill>
              </a:rPr>
              <a:pPr/>
              <a:t>21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All</a:t>
            </a:r>
            <a:r>
              <a:rPr lang="en-IE" baseline="0" dirty="0" smtClean="0"/>
              <a:t> of our services focus on enabling people to age at home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559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Engaged</a:t>
            </a:r>
            <a:r>
              <a:rPr lang="en-IE" baseline="0" dirty="0" smtClean="0"/>
              <a:t> volunteers, active every week, acting as watches in community – if a problem/older person’s support needs change, professional staff there to support</a:t>
            </a:r>
          </a:p>
          <a:p>
            <a:endParaRPr lang="en-IE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443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519234" y="4821192"/>
            <a:ext cx="5905291" cy="4468654"/>
          </a:xfrm>
          <a:noFill/>
        </p:spPr>
        <p:txBody>
          <a:bodyPr/>
          <a:lstStyle/>
          <a:p>
            <a:pPr marL="174660" indent="-174660">
              <a:buFontTx/>
              <a:buChar char="•"/>
            </a:pPr>
            <a:r>
              <a:rPr lang="en-GB" altLang="ja-JP" sz="1600" dirty="0" smtClean="0">
                <a:latin typeface="Calibri" pitchFamily="34" charset="0"/>
                <a:ea typeface="ＭＳ Ｐゴシック" pitchFamily="34" charset="-128"/>
              </a:rPr>
              <a:t>Everything</a:t>
            </a:r>
            <a:r>
              <a:rPr lang="en-GB" altLang="ja-JP" sz="1600" baseline="0" dirty="0" smtClean="0">
                <a:latin typeface="Calibri" pitchFamily="34" charset="0"/>
                <a:ea typeface="ＭＳ Ｐゴシック" pitchFamily="34" charset="-128"/>
              </a:rPr>
              <a:t> we do has the older person at the centre</a:t>
            </a:r>
          </a:p>
          <a:p>
            <a:pPr marL="174660" indent="-174660">
              <a:buFontTx/>
              <a:buChar char="•"/>
            </a:pPr>
            <a:r>
              <a:rPr lang="en-GB" altLang="ja-JP" sz="1600" baseline="0" dirty="0" smtClean="0">
                <a:latin typeface="Calibri" pitchFamily="34" charset="0"/>
                <a:ea typeface="+mn-ea"/>
              </a:rPr>
              <a:t>Don’t duplicate services</a:t>
            </a:r>
            <a:endParaRPr lang="en-GB" altLang="ja-JP" sz="1600" dirty="0" smtClean="0">
              <a:latin typeface="Calibri" pitchFamily="34" charset="0"/>
              <a:ea typeface="+mn-ea"/>
            </a:endParaRPr>
          </a:p>
          <a:p>
            <a:pPr marL="174660" indent="-174660">
              <a:buFontTx/>
              <a:buChar char="•"/>
            </a:pPr>
            <a:r>
              <a:rPr lang="en-GB" altLang="ja-JP" sz="1600" baseline="0" dirty="0" smtClean="0">
                <a:latin typeface="Calibri" pitchFamily="34" charset="0"/>
                <a:ea typeface="ＭＳ Ｐゴシック" pitchFamily="34" charset="-128"/>
              </a:rPr>
              <a:t>Monitoring trends that are emerging in our work and look for creative solutions</a:t>
            </a:r>
          </a:p>
          <a:p>
            <a:pPr marL="174660" indent="-174660">
              <a:buFontTx/>
              <a:buChar char="•"/>
            </a:pPr>
            <a:r>
              <a:rPr lang="en-GB" altLang="ja-JP" sz="1600" baseline="0" dirty="0" smtClean="0">
                <a:latin typeface="Calibri" pitchFamily="34" charset="0"/>
                <a:ea typeface="ＭＳ Ｐゴシック" pitchFamily="34" charset="-128"/>
              </a:rPr>
              <a:t>All our campaigns are come from the experience of the older people we work with</a:t>
            </a: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52175" y="9432766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437F8E-C351-4B01-B8B7-BA1301272939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0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We see</a:t>
            </a:r>
            <a:r>
              <a:rPr lang="en-IE" baseline="0" dirty="0" smtClean="0"/>
              <a:t> and hear from the older people we work with the tangible difference Befriending makes to their lives.</a:t>
            </a:r>
          </a:p>
          <a:p>
            <a:r>
              <a:rPr lang="en-IE" baseline="0" dirty="0" smtClean="0"/>
              <a:t>Mood increases, gives them more confidence, giver them something to live for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20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519234" y="4821192"/>
            <a:ext cx="5905291" cy="4468654"/>
          </a:xfr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 smtClean="0"/>
              <a:t>Loneliness increases GP visits &amp; r</a:t>
            </a:r>
            <a:r>
              <a:rPr lang="en-IE" sz="1000" baseline="0" dirty="0" smtClean="0"/>
              <a:t>isk of emergency hospitalisations</a:t>
            </a:r>
          </a:p>
          <a:p>
            <a:pPr lvl="0"/>
            <a:endParaRPr lang="en-IE" sz="1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IE" sz="1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Loneliness affects the physical health of older people, affecting recovery from stroke and the frequency of emergency hospitalisations as well as causing depression and stress.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CARDI: Loneliness and physical health, (2012),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http://www.cardi.ie/userfiles/May%20Loneliness.pdf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Lonely people are estimated to be twice as likely to develop Alzheimer’s as those who are not lonely.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Loneliness and risk of Alzheimer disease. Wilson RS, Krueger KR, Arnold SE, Schneider JA, Kelly JF, Barnes LL, et al.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Gen Psychiatry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(2007); 64, pp.234-240</a:t>
            </a:r>
          </a:p>
          <a:p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who suffer from loneliness have a 64% greater risk of developing clinical dementia.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Holwerda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al.Feelings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loneliness, but not social isolation, predict dementia onset: results from the Amsterdam Study of the Elderly (AMSTEL), 2012.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Loneliness affects the physical health of older people, affecting recovery from stroke and the frequency of emergency hospitalisations as well as causing depression and stress.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CARDI: Loneliness and physical health, (2012),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http://www.cardi.ie/userfiles/May%20Loneliness.pdf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4660" indent="-174660">
              <a:buFontTx/>
              <a:buChar char="•"/>
            </a:pPr>
            <a:endParaRPr lang="en-GB" altLang="ja-JP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52175" y="9432766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437F8E-C351-4B01-B8B7-BA1301272939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2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We</a:t>
            </a:r>
            <a:r>
              <a:rPr lang="en-IE" baseline="0" dirty="0" smtClean="0"/>
              <a:t> have know it for a long time, but our evaluation was important to quantify the impact of Befriending as a health intervention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619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519234" y="4821192"/>
            <a:ext cx="5905291" cy="4468654"/>
          </a:xfrm>
          <a:noFill/>
        </p:spPr>
        <p:txBody>
          <a:bodyPr/>
          <a:lstStyle/>
          <a:p>
            <a:pPr marL="174660" marR="0" indent="-1746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altLang="ja-JP" sz="1600" dirty="0" smtClean="0">
                <a:latin typeface="Calibri" pitchFamily="34" charset="0"/>
                <a:ea typeface="+mn-ea"/>
              </a:rPr>
              <a:t>We know befriending is an</a:t>
            </a:r>
            <a:r>
              <a:rPr lang="en-GB" altLang="ja-JP" sz="1600" baseline="0" dirty="0" smtClean="0">
                <a:latin typeface="Calibri" pitchFamily="34" charset="0"/>
                <a:ea typeface="+mn-ea"/>
              </a:rPr>
              <a:t> important health intervention and as such it needs to be properly managed and monitored</a:t>
            </a:r>
          </a:p>
          <a:p>
            <a:pPr marL="174660" marR="0" indent="-1746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 b="0" baseline="0" dirty="0" smtClean="0"/>
              <a:t>We are in the final stages of achieving/applying for an internationally recognised standard that no other service has in Ireland..</a:t>
            </a:r>
          </a:p>
          <a:p>
            <a:pPr marL="174660" indent="-174660">
              <a:buFontTx/>
              <a:buChar char="•"/>
            </a:pPr>
            <a:endParaRPr lang="en-GB" altLang="ja-JP" sz="1600" dirty="0" smtClean="0">
              <a:latin typeface="Calibri" pitchFamily="34" charset="0"/>
              <a:ea typeface="ＭＳ Ｐゴシック" pitchFamily="34" charset="-128"/>
            </a:endParaRPr>
          </a:p>
          <a:p>
            <a:pPr marL="174660" indent="-174660">
              <a:buFontTx/>
              <a:buChar char="•"/>
            </a:pPr>
            <a:endParaRPr lang="en-GB" altLang="ja-JP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52175" y="9432766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437F8E-C351-4B01-B8B7-BA1301272939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1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Salesforce</a:t>
            </a:r>
            <a:r>
              <a:rPr lang="en-IE" baseline="0" dirty="0" smtClean="0"/>
              <a:t> used to track trends so that we can plan and adapt to emerging needs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9212-D9A9-44E2-B4A5-E8CE02A1CBC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00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>
                <a:latin typeface="Calibri"/>
              </a:defRPr>
            </a:lvl1pPr>
            <a:lvl2pPr marL="681038" indent="-327422">
              <a:buFont typeface="Arial"/>
              <a:buChar char="•"/>
              <a:defRPr>
                <a:latin typeface="Calibri"/>
              </a:defRPr>
            </a:lvl2pPr>
            <a:lvl3pPr marL="978694" indent="-296466">
              <a:buFont typeface="Arial"/>
              <a:buChar char="•"/>
              <a:defRPr>
                <a:latin typeface="Calibri"/>
              </a:defRPr>
            </a:lvl3pPr>
            <a:lvl4pPr marL="1270397" indent="-290513">
              <a:buFont typeface="Arial"/>
              <a:buChar char="•"/>
              <a:defRPr>
                <a:latin typeface="Calibri"/>
              </a:defRPr>
            </a:lvl4pPr>
            <a:lvl5pPr marL="1570435" indent="-298847"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C2579-86ED-4527-9A02-20372B467A8B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98070-E5BB-44C2-9A21-48CC4265B80A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54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1A4A3-211B-40B3-8639-36DFB42951D8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CB258-BCCD-4F71-9498-3FDF7DD93585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19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>
                <a:latin typeface="Calibri"/>
              </a:defRPr>
            </a:lvl1pPr>
            <a:lvl2pPr marL="681038" indent="-327422">
              <a:buFont typeface="Arial"/>
              <a:buChar char="•"/>
              <a:defRPr>
                <a:latin typeface="Calibri"/>
              </a:defRPr>
            </a:lvl2pPr>
            <a:lvl3pPr marL="978694" indent="-296466">
              <a:buFont typeface="Arial"/>
              <a:buChar char="•"/>
              <a:defRPr>
                <a:latin typeface="Calibri"/>
              </a:defRPr>
            </a:lvl3pPr>
            <a:lvl4pPr marL="1270397" indent="-290513">
              <a:buFont typeface="Arial"/>
              <a:buChar char="•"/>
              <a:defRPr>
                <a:latin typeface="Calibri"/>
              </a:defRPr>
            </a:lvl4pPr>
            <a:lvl5pPr marL="1570435" indent="-298847"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2263B-B4A8-45E9-9BED-9E64528DC3F1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3B711-7AB1-4A07-8334-EC7FF6069BE2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66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2100">
                <a:latin typeface="Calibri"/>
              </a:defRPr>
            </a:lvl1pPr>
            <a:lvl2pPr marL="681038" indent="-327422">
              <a:buFont typeface="Arial"/>
              <a:buChar char="•"/>
              <a:defRPr sz="1800">
                <a:latin typeface="Calibri"/>
              </a:defRPr>
            </a:lvl2pPr>
            <a:lvl3pPr marL="978694" indent="-296466">
              <a:buFont typeface="Arial"/>
              <a:buChar char="•"/>
              <a:defRPr sz="1500">
                <a:latin typeface="Calibri"/>
              </a:defRPr>
            </a:lvl3pPr>
            <a:lvl4pPr marL="1270397" indent="-290513">
              <a:buFont typeface="Arial"/>
              <a:buChar char="•"/>
              <a:defRPr sz="1350">
                <a:latin typeface="Calibri"/>
              </a:defRPr>
            </a:lvl4pPr>
            <a:lvl5pPr marL="1570435" indent="-298847">
              <a:buFont typeface="Arial"/>
              <a:buChar char="•"/>
              <a:defRPr sz="1350">
                <a:latin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2100">
                <a:latin typeface="Calibri"/>
              </a:defRPr>
            </a:lvl1pPr>
            <a:lvl2pPr marL="681038" indent="-327422">
              <a:buFont typeface="Arial"/>
              <a:buChar char="•"/>
              <a:defRPr sz="1800">
                <a:latin typeface="Calibri"/>
              </a:defRPr>
            </a:lvl2pPr>
            <a:lvl3pPr marL="978694" indent="-296466">
              <a:buFont typeface="Arial"/>
              <a:buChar char="•"/>
              <a:defRPr sz="1500">
                <a:latin typeface="Calibri"/>
              </a:defRPr>
            </a:lvl3pPr>
            <a:lvl4pPr marL="1270397" indent="-290513">
              <a:buFont typeface="Arial"/>
              <a:buChar char="•"/>
              <a:defRPr sz="1350">
                <a:latin typeface="Calibri"/>
              </a:defRPr>
            </a:lvl4pPr>
            <a:lvl5pPr marL="1570435" indent="-298847">
              <a:buFont typeface="Arial"/>
              <a:buChar char="•"/>
              <a:defRPr sz="1350">
                <a:latin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480C6-29FD-4157-B7E5-37CD87E38ACA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3E5A4-B970-4837-A0EC-39093F96D9D1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58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1800">
                <a:latin typeface="Calibri"/>
              </a:defRPr>
            </a:lvl1pPr>
            <a:lvl2pPr marL="681038" indent="-327422">
              <a:buFont typeface="Arial"/>
              <a:buChar char="•"/>
              <a:defRPr sz="1500">
                <a:latin typeface="Calibri"/>
              </a:defRPr>
            </a:lvl2pPr>
            <a:lvl3pPr marL="978694" indent="-296466">
              <a:buFont typeface="Arial"/>
              <a:buChar char="•"/>
              <a:defRPr sz="1350">
                <a:latin typeface="Calibri"/>
              </a:defRPr>
            </a:lvl3pPr>
            <a:lvl4pPr marL="1270397" indent="-290513">
              <a:buFont typeface="Arial"/>
              <a:buChar char="•"/>
              <a:defRPr sz="1200">
                <a:latin typeface="Calibri"/>
              </a:defRPr>
            </a:lvl4pPr>
            <a:lvl5pPr marL="1570435" indent="-298847">
              <a:buFont typeface="Arial"/>
              <a:buChar char="•"/>
              <a:defRPr sz="1200">
                <a:latin typeface="Calibr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 marL="352425" indent="-352425">
              <a:buClr>
                <a:srgbClr val="CD0920"/>
              </a:buClr>
              <a:buFont typeface="Arial"/>
              <a:buChar char="•"/>
              <a:defRPr sz="1800">
                <a:latin typeface="Calibri"/>
              </a:defRPr>
            </a:lvl1pPr>
            <a:lvl2pPr marL="681038" indent="-327422">
              <a:buFont typeface="Arial"/>
              <a:buChar char="•"/>
              <a:defRPr sz="1500">
                <a:latin typeface="Calibri"/>
              </a:defRPr>
            </a:lvl2pPr>
            <a:lvl3pPr marL="978694" indent="-296466">
              <a:buFont typeface="Arial"/>
              <a:buChar char="•"/>
              <a:defRPr sz="1350">
                <a:latin typeface="Calibri"/>
              </a:defRPr>
            </a:lvl3pPr>
            <a:lvl4pPr marL="1270397" indent="-290513">
              <a:buFont typeface="Arial"/>
              <a:buChar char="•"/>
              <a:defRPr sz="1200">
                <a:latin typeface="Calibri"/>
              </a:defRPr>
            </a:lvl4pPr>
            <a:lvl5pPr marL="1570435" indent="-298847">
              <a:buFont typeface="Arial"/>
              <a:buChar char="•"/>
              <a:defRPr sz="1200">
                <a:latin typeface="Calibr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99051-37C8-4EC8-B9D0-00AFDFD25A83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F5710-2C1C-48B1-AA01-82CA8FEDB4B5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99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252DC-5470-4584-A955-953C377A1176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F8F8C-A3FC-40FD-A31B-0B8466EE5238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9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26288-9390-4BFC-9B27-F0EE4128AD74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97391-E5BB-46C1-BB85-41949FE0769E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91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2400">
                <a:latin typeface="Calibri"/>
              </a:defRPr>
            </a:lvl1pPr>
            <a:lvl2pPr marL="681038" indent="-327422">
              <a:buFont typeface="Arial"/>
              <a:buChar char="•"/>
              <a:defRPr sz="2100">
                <a:latin typeface="Calibri"/>
              </a:defRPr>
            </a:lvl2pPr>
            <a:lvl3pPr marL="978694" indent="-296466">
              <a:buFont typeface="Arial"/>
              <a:buChar char="•"/>
              <a:defRPr sz="1800">
                <a:latin typeface="Calibri"/>
              </a:defRPr>
            </a:lvl3pPr>
            <a:lvl4pPr marL="1270397" indent="-290513">
              <a:buFont typeface="Arial"/>
              <a:buChar char="•"/>
              <a:defRPr sz="1500">
                <a:latin typeface="Calibri"/>
              </a:defRPr>
            </a:lvl4pPr>
            <a:lvl5pPr marL="1570435" indent="-298847">
              <a:buFont typeface="Arial"/>
              <a:buChar char="•"/>
              <a:defRPr sz="1500">
                <a:latin typeface="Calibri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Calibr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B0772-D551-4F09-9E3C-A7E95C8AC325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D7AE0-56FE-412F-ACF9-C832EC5D3DFF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02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Calibr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55D4E-1EB4-43EF-8181-48D17A98C0DA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881BA-6A52-42A7-AB50-8F04DBBD3F05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39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>
            <a:lvl1pPr marL="352425" indent="-352425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1pPr>
            <a:lvl2pPr marL="681038" indent="-327422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2pPr>
            <a:lvl3pPr marL="978694" indent="-296466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3pPr>
            <a:lvl4pPr marL="1270397" indent="-290513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4pPr>
            <a:lvl5pPr marL="1570435" indent="-298847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C3363-D516-45B7-A5B8-BB1A71EEE4B4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77353-9A97-4EC6-A233-EDFCD3872265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41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  <a:prstGeom prst="rect">
            <a:avLst/>
          </a:prstGeom>
        </p:spPr>
        <p:txBody>
          <a:bodyPr vert="eaVert"/>
          <a:lstStyle>
            <a:lvl1pPr marL="352425" indent="-352425">
              <a:buFont typeface="Arial"/>
              <a:buChar char="•"/>
              <a:defRPr>
                <a:latin typeface="Calibri"/>
              </a:defRPr>
            </a:lvl1pPr>
            <a:lvl2pPr marL="681038" indent="-327422">
              <a:buFont typeface="Arial"/>
              <a:buChar char="•"/>
              <a:defRPr>
                <a:latin typeface="Calibri"/>
              </a:defRPr>
            </a:lvl2pPr>
            <a:lvl3pPr marL="978694" indent="-296466">
              <a:buFont typeface="Arial"/>
              <a:buChar char="•"/>
              <a:defRPr>
                <a:latin typeface="Calibri"/>
              </a:defRPr>
            </a:lvl3pPr>
            <a:lvl4pPr marL="1270397" indent="-290513">
              <a:buFont typeface="Arial"/>
              <a:buChar char="•"/>
              <a:defRPr>
                <a:latin typeface="Calibri"/>
              </a:defRPr>
            </a:lvl4pPr>
            <a:lvl5pPr marL="1570435" indent="-298847"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A264D-D26D-430D-B12D-34A9E40DDFE9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D77F5-A287-4B4F-995C-4CF69A531079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42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2100">
                <a:latin typeface="Calibri"/>
              </a:defRPr>
            </a:lvl1pPr>
            <a:lvl2pPr marL="681038" indent="-327422">
              <a:buFont typeface="Arial"/>
              <a:buChar char="•"/>
              <a:defRPr sz="1800">
                <a:latin typeface="Calibri"/>
              </a:defRPr>
            </a:lvl2pPr>
            <a:lvl3pPr marL="978694" indent="-296466">
              <a:buFont typeface="Arial"/>
              <a:buChar char="•"/>
              <a:defRPr sz="1500">
                <a:latin typeface="Calibri"/>
              </a:defRPr>
            </a:lvl3pPr>
            <a:lvl4pPr marL="1270397" indent="-290513">
              <a:buFont typeface="Arial"/>
              <a:buChar char="•"/>
              <a:defRPr sz="1350">
                <a:latin typeface="Calibri"/>
              </a:defRPr>
            </a:lvl4pPr>
            <a:lvl5pPr marL="1570435" indent="-298847">
              <a:buFont typeface="Arial"/>
              <a:buChar char="•"/>
              <a:defRPr sz="1350">
                <a:latin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2100">
                <a:latin typeface="Calibri"/>
              </a:defRPr>
            </a:lvl1pPr>
            <a:lvl2pPr marL="681038" indent="-327422">
              <a:buFont typeface="Arial"/>
              <a:buChar char="•"/>
              <a:defRPr sz="1800">
                <a:latin typeface="Calibri"/>
              </a:defRPr>
            </a:lvl2pPr>
            <a:lvl3pPr marL="978694" indent="-296466">
              <a:buFont typeface="Arial"/>
              <a:buChar char="•"/>
              <a:defRPr sz="1500">
                <a:latin typeface="Calibri"/>
              </a:defRPr>
            </a:lvl3pPr>
            <a:lvl4pPr marL="1270397" indent="-290513">
              <a:buFont typeface="Arial"/>
              <a:buChar char="•"/>
              <a:defRPr sz="1350">
                <a:latin typeface="Calibri"/>
              </a:defRPr>
            </a:lvl4pPr>
            <a:lvl5pPr marL="1570435" indent="-298847">
              <a:buFont typeface="Arial"/>
              <a:buChar char="•"/>
              <a:defRPr sz="1350">
                <a:latin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6E903-67ED-4515-BA8C-EC67A6E6EBCD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A2477-6971-4BE9-8426-7BB932F27188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66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012B6-C1B5-437D-9AF1-B34509214FAA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873A2-E657-4DA0-8BB2-DF2A8FF7D45D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28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391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496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461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0993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873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6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70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339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975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1800">
                <a:latin typeface="Calibri"/>
              </a:defRPr>
            </a:lvl1pPr>
            <a:lvl2pPr marL="681038" indent="-327422">
              <a:buFont typeface="Arial"/>
              <a:buChar char="•"/>
              <a:defRPr sz="1500">
                <a:latin typeface="Calibri"/>
              </a:defRPr>
            </a:lvl2pPr>
            <a:lvl3pPr marL="978694" indent="-296466">
              <a:buFont typeface="Arial"/>
              <a:buChar char="•"/>
              <a:defRPr sz="1350">
                <a:latin typeface="Calibri"/>
              </a:defRPr>
            </a:lvl3pPr>
            <a:lvl4pPr marL="1270397" indent="-290513">
              <a:buFont typeface="Arial"/>
              <a:buChar char="•"/>
              <a:defRPr sz="1200">
                <a:latin typeface="Calibri"/>
              </a:defRPr>
            </a:lvl4pPr>
            <a:lvl5pPr marL="1570435" indent="-298847">
              <a:buFont typeface="Arial"/>
              <a:buChar char="•"/>
              <a:defRPr sz="1200">
                <a:latin typeface="Calibr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 marL="352425" indent="-352425">
              <a:buClr>
                <a:srgbClr val="CD0920"/>
              </a:buClr>
              <a:buFont typeface="Arial"/>
              <a:buChar char="•"/>
              <a:defRPr sz="1800">
                <a:latin typeface="Calibri"/>
              </a:defRPr>
            </a:lvl1pPr>
            <a:lvl2pPr marL="681038" indent="-327422">
              <a:buFont typeface="Arial"/>
              <a:buChar char="•"/>
              <a:defRPr sz="1500">
                <a:latin typeface="Calibri"/>
              </a:defRPr>
            </a:lvl2pPr>
            <a:lvl3pPr marL="978694" indent="-296466">
              <a:buFont typeface="Arial"/>
              <a:buChar char="•"/>
              <a:defRPr sz="1350">
                <a:latin typeface="Calibri"/>
              </a:defRPr>
            </a:lvl3pPr>
            <a:lvl4pPr marL="1270397" indent="-290513">
              <a:buFont typeface="Arial"/>
              <a:buChar char="•"/>
              <a:defRPr sz="1200">
                <a:latin typeface="Calibri"/>
              </a:defRPr>
            </a:lvl4pPr>
            <a:lvl5pPr marL="1570435" indent="-298847">
              <a:buFont typeface="Arial"/>
              <a:buChar char="•"/>
              <a:defRPr sz="1200">
                <a:latin typeface="Calibr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E7A91-05FA-416D-8132-3178AF4D3489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E0FFB-7934-4A19-9503-E09602079414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290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1093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846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>
            <a:lvl1pPr marL="469900" indent="-469900">
              <a:buFont typeface="Arial"/>
              <a:buChar char="•"/>
              <a:defRPr>
                <a:latin typeface="Calibri"/>
              </a:defRPr>
            </a:lvl1pPr>
            <a:lvl2pPr marL="908050" indent="-436563">
              <a:buFont typeface="Arial"/>
              <a:buChar char="•"/>
              <a:defRPr>
                <a:latin typeface="Calibri"/>
              </a:defRPr>
            </a:lvl2pPr>
            <a:lvl3pPr marL="1304925" indent="-395288">
              <a:buFont typeface="Arial"/>
              <a:buChar char="•"/>
              <a:defRPr>
                <a:latin typeface="Calibri"/>
              </a:defRPr>
            </a:lvl3pPr>
            <a:lvl4pPr marL="1693863" indent="-387350">
              <a:buFont typeface="Arial"/>
              <a:buChar char="•"/>
              <a:defRPr>
                <a:latin typeface="Calibri"/>
              </a:defRPr>
            </a:lvl4pPr>
            <a:lvl5pPr marL="2093913" indent="-398463"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2263B-B4A8-45E9-9BED-9E64528DC3F1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3B711-7AB1-4A07-8334-EC7FF6069BE2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741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469900" indent="-469900">
              <a:buFont typeface="Arial"/>
              <a:buChar char="•"/>
              <a:defRPr sz="2800">
                <a:latin typeface="Calibri"/>
              </a:defRPr>
            </a:lvl1pPr>
            <a:lvl2pPr marL="908050" indent="-436563">
              <a:buFont typeface="Arial"/>
              <a:buChar char="•"/>
              <a:defRPr sz="2400">
                <a:latin typeface="Calibri"/>
              </a:defRPr>
            </a:lvl2pPr>
            <a:lvl3pPr marL="1304925" indent="-395288">
              <a:buFont typeface="Arial"/>
              <a:buChar char="•"/>
              <a:defRPr sz="2000">
                <a:latin typeface="Calibri"/>
              </a:defRPr>
            </a:lvl3pPr>
            <a:lvl4pPr marL="1693863" indent="-387350">
              <a:buFont typeface="Arial"/>
              <a:buChar char="•"/>
              <a:defRPr sz="1800">
                <a:latin typeface="Calibri"/>
              </a:defRPr>
            </a:lvl4pPr>
            <a:lvl5pPr marL="2093913" indent="-398463">
              <a:buFont typeface="Arial"/>
              <a:buChar char="•"/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 marL="469900" indent="-469900">
              <a:buFont typeface="Arial"/>
              <a:buChar char="•"/>
              <a:defRPr sz="2800">
                <a:latin typeface="Calibri"/>
              </a:defRPr>
            </a:lvl1pPr>
            <a:lvl2pPr marL="908050" indent="-436563">
              <a:buFont typeface="Arial"/>
              <a:buChar char="•"/>
              <a:defRPr sz="2400">
                <a:latin typeface="Calibri"/>
              </a:defRPr>
            </a:lvl2pPr>
            <a:lvl3pPr marL="1304925" indent="-395288">
              <a:buFont typeface="Arial"/>
              <a:buChar char="•"/>
              <a:defRPr sz="2000">
                <a:latin typeface="Calibri"/>
              </a:defRPr>
            </a:lvl3pPr>
            <a:lvl4pPr marL="1693863" indent="-387350">
              <a:buFont typeface="Arial"/>
              <a:buChar char="•"/>
              <a:defRPr sz="1800">
                <a:latin typeface="Calibri"/>
              </a:defRPr>
            </a:lvl4pPr>
            <a:lvl5pPr marL="2093913" indent="-398463">
              <a:buFont typeface="Arial"/>
              <a:buChar char="•"/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480C6-29FD-4157-B7E5-37CD87E38ACA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3E5A4-B970-4837-A0EC-39093F96D9D1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377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469900" indent="-469900">
              <a:buFont typeface="Arial"/>
              <a:buChar char="•"/>
              <a:defRPr sz="2400">
                <a:latin typeface="Calibri"/>
              </a:defRPr>
            </a:lvl1pPr>
            <a:lvl2pPr marL="908050" indent="-436563">
              <a:buFont typeface="Arial"/>
              <a:buChar char="•"/>
              <a:defRPr sz="2000">
                <a:latin typeface="Calibri"/>
              </a:defRPr>
            </a:lvl2pPr>
            <a:lvl3pPr marL="1304925" indent="-395288">
              <a:buFont typeface="Arial"/>
              <a:buChar char="•"/>
              <a:defRPr sz="1800">
                <a:latin typeface="Calibri"/>
              </a:defRPr>
            </a:lvl3pPr>
            <a:lvl4pPr marL="1693863" indent="-387350">
              <a:buFont typeface="Arial"/>
              <a:buChar char="•"/>
              <a:defRPr sz="1600">
                <a:latin typeface="Calibri"/>
              </a:defRPr>
            </a:lvl4pPr>
            <a:lvl5pPr marL="2093913" indent="-398463">
              <a:buFont typeface="Arial"/>
              <a:buChar char="•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469900" indent="-469900">
              <a:buClr>
                <a:srgbClr val="CD0920"/>
              </a:buClr>
              <a:buFont typeface="Arial"/>
              <a:buChar char="•"/>
              <a:defRPr sz="2400">
                <a:latin typeface="Calibri"/>
              </a:defRPr>
            </a:lvl1pPr>
            <a:lvl2pPr marL="908050" indent="-436563">
              <a:buFont typeface="Arial"/>
              <a:buChar char="•"/>
              <a:defRPr sz="2000">
                <a:latin typeface="Calibri"/>
              </a:defRPr>
            </a:lvl2pPr>
            <a:lvl3pPr marL="1304925" indent="-395288">
              <a:buFont typeface="Arial"/>
              <a:buChar char="•"/>
              <a:defRPr sz="1800">
                <a:latin typeface="Calibri"/>
              </a:defRPr>
            </a:lvl3pPr>
            <a:lvl4pPr marL="1693863" indent="-387350">
              <a:buFont typeface="Arial"/>
              <a:buChar char="•"/>
              <a:defRPr sz="1600">
                <a:latin typeface="Calibri"/>
              </a:defRPr>
            </a:lvl4pPr>
            <a:lvl5pPr marL="2093913" indent="-398463">
              <a:buFont typeface="Arial"/>
              <a:buChar char="•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99051-37C8-4EC8-B9D0-00AFDFD25A83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F5710-2C1C-48B1-AA01-82CA8FEDB4B5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097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252DC-5470-4584-A955-953C377A1176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F8F8C-A3FC-40FD-A31B-0B8466EE5238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683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26288-9390-4BFC-9B27-F0EE4128AD74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97391-E5BB-46C1-BB85-41949FE0769E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687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469900" indent="-469900">
              <a:buFont typeface="Arial"/>
              <a:buChar char="•"/>
              <a:defRPr sz="3200">
                <a:latin typeface="Calibri"/>
              </a:defRPr>
            </a:lvl1pPr>
            <a:lvl2pPr marL="908050" indent="-436563">
              <a:buFont typeface="Arial"/>
              <a:buChar char="•"/>
              <a:defRPr sz="2800">
                <a:latin typeface="Calibri"/>
              </a:defRPr>
            </a:lvl2pPr>
            <a:lvl3pPr marL="1304925" indent="-395288">
              <a:buFont typeface="Arial"/>
              <a:buChar char="•"/>
              <a:defRPr sz="2400">
                <a:latin typeface="Calibri"/>
              </a:defRPr>
            </a:lvl3pPr>
            <a:lvl4pPr marL="1693863" indent="-387350">
              <a:buFont typeface="Arial"/>
              <a:buChar char="•"/>
              <a:defRPr sz="2000">
                <a:latin typeface="Calibri"/>
              </a:defRPr>
            </a:lvl4pPr>
            <a:lvl5pPr marL="2093913" indent="-398463">
              <a:buFont typeface="Arial"/>
              <a:buChar char="•"/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B0772-D551-4F09-9E3C-A7E95C8AC325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D7AE0-56FE-412F-ACF9-C832EC5D3DFF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123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55D4E-1EB4-43EF-8181-48D17A98C0DA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881BA-6A52-42A7-AB50-8F04DBBD3F05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12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>
            <a:lvl1pPr marL="469900" indent="-469900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1pPr>
            <a:lvl2pPr marL="908050" indent="-436563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2pPr>
            <a:lvl3pPr marL="1304925" indent="-395288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3pPr>
            <a:lvl4pPr marL="1693863" indent="-387350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4pPr>
            <a:lvl5pPr marL="2093913" indent="-398463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C3363-D516-45B7-A5B8-BB1A71EEE4B4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77353-9A97-4EC6-A233-EDFCD3872265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42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59A40-87A0-4F0C-AAAE-1A23AEEB58C3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B390F-5190-4D43-9E25-2A68E37EB313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328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  <a:prstGeom prst="rect">
            <a:avLst/>
          </a:prstGeom>
        </p:spPr>
        <p:txBody>
          <a:bodyPr vert="eaVert"/>
          <a:lstStyle>
            <a:lvl1pPr marL="469900" indent="-469900">
              <a:buFont typeface="Arial"/>
              <a:buChar char="•"/>
              <a:defRPr>
                <a:latin typeface="Calibri"/>
              </a:defRPr>
            </a:lvl1pPr>
            <a:lvl2pPr marL="908050" indent="-436563">
              <a:buFont typeface="Arial"/>
              <a:buChar char="•"/>
              <a:defRPr>
                <a:latin typeface="Calibri"/>
              </a:defRPr>
            </a:lvl2pPr>
            <a:lvl3pPr marL="1304925" indent="-395288">
              <a:buFont typeface="Arial"/>
              <a:buChar char="•"/>
              <a:defRPr>
                <a:latin typeface="Calibri"/>
              </a:defRPr>
            </a:lvl3pPr>
            <a:lvl4pPr marL="1693863" indent="-387350">
              <a:buFont typeface="Arial"/>
              <a:buChar char="•"/>
              <a:defRPr>
                <a:latin typeface="Calibri"/>
              </a:defRPr>
            </a:lvl4pPr>
            <a:lvl5pPr marL="2093913" indent="-398463"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A264D-D26D-430D-B12D-34A9E40DDFE9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D77F5-A287-4B4F-995C-4CF69A531079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320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012B6-C1B5-437D-9AF1-B34509214FAA}" type="datetimeFigureOut">
              <a:rPr lang="en-US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873A2-E657-4DA0-8BB2-DF2A8FF7D45D}" type="slidenum">
              <a:rPr lang="en-GB" altLang="en-US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6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0E65C-7DA5-40F2-999C-D580585B18EC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D847E-DDCD-4A3B-9C35-4663221FCFAE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4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 marL="352425" indent="-352425">
              <a:buFont typeface="Arial"/>
              <a:buChar char="•"/>
              <a:defRPr sz="2400">
                <a:latin typeface="Calibri"/>
              </a:defRPr>
            </a:lvl1pPr>
            <a:lvl2pPr marL="681038" indent="-327422">
              <a:buFont typeface="Arial"/>
              <a:buChar char="•"/>
              <a:defRPr sz="2100">
                <a:latin typeface="Calibri"/>
              </a:defRPr>
            </a:lvl2pPr>
            <a:lvl3pPr marL="978694" indent="-296466">
              <a:buFont typeface="Arial"/>
              <a:buChar char="•"/>
              <a:defRPr sz="1800">
                <a:latin typeface="Calibri"/>
              </a:defRPr>
            </a:lvl3pPr>
            <a:lvl4pPr marL="1270397" indent="-290513">
              <a:buFont typeface="Arial"/>
              <a:buChar char="•"/>
              <a:defRPr sz="1500">
                <a:latin typeface="Calibri"/>
              </a:defRPr>
            </a:lvl4pPr>
            <a:lvl5pPr marL="1570435" indent="-298847">
              <a:buFont typeface="Arial"/>
              <a:buChar char="•"/>
              <a:defRPr sz="1500">
                <a:latin typeface="Calibri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Calibr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4FE14-9B78-4C43-BD8A-9FED1EF446DB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9C09C-4E39-412E-8E40-A5DD5915615A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4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Calibr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635D9-EC68-4F22-9148-AAEA677B16DC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5D791-17F1-4B55-8C33-4F66089314BB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83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>
            <a:lvl1pPr marL="352425" indent="-352425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1pPr>
            <a:lvl2pPr marL="681038" indent="-327422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2pPr>
            <a:lvl3pPr marL="978694" indent="-296466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3pPr>
            <a:lvl4pPr marL="1270397" indent="-290513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4pPr>
            <a:lvl5pPr marL="1570435" indent="-298847">
              <a:buClr>
                <a:srgbClr val="CC0000"/>
              </a:buClr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9C797-E5BC-455D-8C3A-325424E473AF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CB8CD-C62B-438A-8521-CC06A447492D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49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  <a:prstGeom prst="rect">
            <a:avLst/>
          </a:prstGeom>
        </p:spPr>
        <p:txBody>
          <a:bodyPr vert="eaVert"/>
          <a:lstStyle>
            <a:lvl1pPr marL="352425" indent="-352425">
              <a:buFont typeface="Arial"/>
              <a:buChar char="•"/>
              <a:defRPr>
                <a:latin typeface="Calibri"/>
              </a:defRPr>
            </a:lvl1pPr>
            <a:lvl2pPr marL="681038" indent="-327422">
              <a:buFont typeface="Arial"/>
              <a:buChar char="•"/>
              <a:defRPr>
                <a:latin typeface="Calibri"/>
              </a:defRPr>
            </a:lvl2pPr>
            <a:lvl3pPr marL="978694" indent="-296466">
              <a:buFont typeface="Arial"/>
              <a:buChar char="•"/>
              <a:defRPr>
                <a:latin typeface="Calibri"/>
              </a:defRPr>
            </a:lvl3pPr>
            <a:lvl4pPr marL="1270397" indent="-290513">
              <a:buFont typeface="Arial"/>
              <a:buChar char="•"/>
              <a:defRPr>
                <a:latin typeface="Calibri"/>
              </a:defRPr>
            </a:lvl4pPr>
            <a:lvl5pPr marL="1570435" indent="-298847">
              <a:buFont typeface="Arial"/>
              <a:buChar char="•"/>
              <a:defRPr>
                <a:latin typeface="Calibri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25E97-3304-4730-85CE-528844B9A58B}" type="datetimeFigureOut">
              <a:rPr lang="en-US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11/26/2015</a:t>
            </a:fld>
            <a:endParaRPr lang="en-GB" altLang="en-US" dirty="0"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BA979-B3B4-4478-9B56-6ACF03DF2B78}" type="slidenum">
              <a:rPr lang="en-GB" altLang="en-US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F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4925" y="618490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48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Geneva" charset="0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panose="020B0600070205080204" pitchFamily="3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250">
          <a:solidFill>
            <a:schemeClr val="tx1"/>
          </a:solidFill>
          <a:latin typeface="+mn-lt"/>
          <a:ea typeface="Geneva" charset="0"/>
          <a:cs typeface="ＭＳ Ｐゴシック" panose="020B0600070205080204" pitchFamily="34" charset="-128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950">
          <a:solidFill>
            <a:schemeClr val="tx1"/>
          </a:solidFill>
          <a:latin typeface="+mn-lt"/>
          <a:ea typeface="Geneva" charset="0"/>
          <a:cs typeface="ＭＳ Ｐゴシック" panose="020B0600070205080204" pitchFamily="34" charset="-128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25">
          <a:solidFill>
            <a:schemeClr val="tx1"/>
          </a:solidFill>
          <a:latin typeface="+mn-lt"/>
          <a:ea typeface="Geneva" charset="0"/>
          <a:cs typeface="ＭＳ Ｐゴシック" panose="020B0600070205080204" pitchFamily="34" charset="-128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  <a:ea typeface="Geneva" charset="0"/>
          <a:cs typeface="ＭＳ Ｐゴシック" panose="020B0600070205080204" pitchFamily="34" charset="-128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Geneva" charset="0"/>
          <a:cs typeface="ＭＳ Ｐゴシック" panose="020B0600070205080204" pitchFamily="34" charset="-128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8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Geneva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250">
          <a:solidFill>
            <a:schemeClr val="tx1"/>
          </a:solidFill>
          <a:latin typeface="+mn-lt"/>
          <a:ea typeface="Geneva" charset="0"/>
          <a:cs typeface="ＭＳ Ｐゴシック" charset="0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950">
          <a:solidFill>
            <a:schemeClr val="tx1"/>
          </a:solidFill>
          <a:latin typeface="+mn-lt"/>
          <a:ea typeface="Geneva" charset="0"/>
          <a:cs typeface="ＭＳ Ｐゴシック" charset="0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25">
          <a:solidFill>
            <a:schemeClr val="tx1"/>
          </a:solidFill>
          <a:latin typeface="+mn-lt"/>
          <a:ea typeface="Geneva" charset="0"/>
          <a:cs typeface="ＭＳ Ｐゴシック" charset="0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  <a:ea typeface="Geneva" charset="0"/>
          <a:cs typeface="ＭＳ Ｐゴシック" charset="0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Geneva" charset="0"/>
          <a:cs typeface="ＭＳ Ｐゴシック" charset="0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0DFD-AC75-4F7E-A498-CD52D2537106}" type="datetimeFigureOut">
              <a:rPr lang="en-IE" smtClean="0"/>
              <a:t>26/11/2015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C53B-E285-4790-AD6A-45FF7595E6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10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48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Geneva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Geneva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Geneva" charset="0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Geneva" charset="0"/>
          <a:cs typeface="ＭＳ Ｐゴシック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Geneva" charset="0"/>
          <a:cs typeface="ＭＳ Ｐゴシック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Geneva" charset="0"/>
          <a:cs typeface="ＭＳ Ｐゴシック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Geneva" charset="0"/>
          <a:cs typeface="ＭＳ Ｐゴシック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47165" y="370480"/>
            <a:ext cx="6934200" cy="9120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Befriending Service – Quality Tracking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535" y="2687209"/>
            <a:ext cx="66699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342" y="2333359"/>
            <a:ext cx="6217023" cy="3976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6965" y="5540188"/>
            <a:ext cx="2097741" cy="13178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4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768" y="440387"/>
            <a:ext cx="538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Befriending Service Nationally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669" y="2363321"/>
            <a:ext cx="8014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atin typeface="Calibri" panose="020F0502020204030204" pitchFamily="34" charset="0"/>
              </a:rPr>
              <a:t>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Calls </a:t>
            </a:r>
            <a:r>
              <a:rPr lang="en-IE" sz="2400" dirty="0">
                <a:latin typeface="Calibri" panose="020F0502020204030204" pitchFamily="34" charset="0"/>
              </a:rPr>
              <a:t>from older people across the country looking for a service in their </a:t>
            </a:r>
            <a:r>
              <a:rPr lang="en-IE" sz="2400" dirty="0" smtClean="0">
                <a:latin typeface="Calibri" panose="020F0502020204030204" pitchFamily="34" charset="0"/>
              </a:rPr>
              <a:t>area</a:t>
            </a:r>
          </a:p>
          <a:p>
            <a:r>
              <a:rPr lang="en-IE" sz="2400" b="1" dirty="0" smtClean="0">
                <a:latin typeface="Calibri" panose="020F0502020204030204" pitchFamily="34" charset="0"/>
              </a:rPr>
              <a:t>Response</a:t>
            </a:r>
            <a:endParaRPr lang="en-IE" sz="24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In 2014 ALONE researched and mapped needs of the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Published the 1</a:t>
            </a:r>
            <a:r>
              <a:rPr lang="en-IE" sz="2400" baseline="30000" dirty="0">
                <a:latin typeface="Calibri" panose="020F0502020204030204" pitchFamily="34" charset="0"/>
              </a:rPr>
              <a:t>st</a:t>
            </a:r>
            <a:r>
              <a:rPr lang="en-IE" sz="2400" dirty="0">
                <a:latin typeface="Calibri" panose="020F0502020204030204" pitchFamily="34" charset="0"/>
              </a:rPr>
              <a:t> National Survey &amp; Directory of Befriending Services in </a:t>
            </a:r>
            <a:r>
              <a:rPr lang="en-IE" sz="2400" dirty="0" smtClean="0">
                <a:latin typeface="Calibri" panose="020F0502020204030204" pitchFamily="34" charset="0"/>
              </a:rPr>
              <a:t>Ireland </a:t>
            </a:r>
            <a:endParaRPr lang="en-IE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Held 1</a:t>
            </a:r>
            <a:r>
              <a:rPr lang="en-IE" sz="2400" baseline="30000" dirty="0">
                <a:latin typeface="Calibri" panose="020F0502020204030204" pitchFamily="34" charset="0"/>
              </a:rPr>
              <a:t>st</a:t>
            </a:r>
            <a:r>
              <a:rPr lang="en-IE" sz="2400" dirty="0">
                <a:latin typeface="Calibri" panose="020F0502020204030204" pitchFamily="34" charset="0"/>
              </a:rPr>
              <a:t> National Networking Meeting of Befriending Services to explore support up at National Network</a:t>
            </a:r>
          </a:p>
        </p:txBody>
      </p:sp>
    </p:spTree>
    <p:extLst>
      <p:ext uri="{BB962C8B-B14F-4D97-AF65-F5344CB8AC3E}">
        <p14:creationId xmlns:p14="http://schemas.microsoft.com/office/powerpoint/2010/main" val="3208132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74660" y="442198"/>
            <a:ext cx="6423999" cy="9120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b="1" kern="0" dirty="0">
                <a:solidFill>
                  <a:schemeClr val="bg1"/>
                </a:solidFill>
                <a:latin typeface="Calibri" panose="020F0502020204030204" pitchFamily="34" charset="0"/>
                <a:cs typeface="+mj-cs"/>
              </a:rPr>
              <a:t>ALONE National Befriending Survey Conclusions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5536" y="2452533"/>
            <a:ext cx="7735088" cy="31952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Gaps 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in Services</a:t>
            </a:r>
          </a:p>
          <a:p>
            <a:pPr marL="385763" indent="-385763" eaLnBrk="1" hangingPunct="1"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Increase 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in dementia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Unsustainability</a:t>
            </a:r>
            <a:endParaRPr lang="en-GB" sz="2400" kern="0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Demand 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for Training, Support and Networking</a:t>
            </a:r>
          </a:p>
        </p:txBody>
      </p:sp>
    </p:spTree>
    <p:extLst>
      <p:ext uri="{BB962C8B-B14F-4D97-AF65-F5344CB8AC3E}">
        <p14:creationId xmlns:p14="http://schemas.microsoft.com/office/powerpoint/2010/main" val="36374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63" y="2457450"/>
            <a:ext cx="2728833" cy="3212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8211" y="2724810"/>
            <a:ext cx="4141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Established in 2015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Hosted by ALONE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40 members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National Advisory Group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Coordinator and 2 year action plan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363" y="637615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Befriending Network Ireland</a:t>
            </a:r>
          </a:p>
        </p:txBody>
      </p:sp>
    </p:spTree>
    <p:extLst>
      <p:ext uri="{BB962C8B-B14F-4D97-AF65-F5344CB8AC3E}">
        <p14:creationId xmlns:p14="http://schemas.microsoft.com/office/powerpoint/2010/main" val="40424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1435" y="603563"/>
            <a:ext cx="6423999" cy="9120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Support for Quality Befriending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74141" y="2434426"/>
            <a:ext cx="5047130" cy="31970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Befriending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Service Coordination Guidebook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Volunteer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training locally and regionally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National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C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oordinator training</a:t>
            </a:r>
            <a:endParaRPr lang="en-GB" sz="2400" kern="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Committed to establishing evidence based, national quality standards for Befriending in 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2" y="2434426"/>
            <a:ext cx="2475491" cy="29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53954" y="502024"/>
            <a:ext cx="6423999" cy="146179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Risks and hard questions for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22" y="2434426"/>
            <a:ext cx="2475491" cy="2914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2434426"/>
            <a:ext cx="5051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</a:t>
            </a: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difference are we making?</a:t>
            </a:r>
            <a:endParaRPr lang="en-I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Volunteering doesn’t mean anything goes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Legal responsibilities re safety and protection of older people and volunteers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Hard data collection on evidence of impact of Befriending</a:t>
            </a:r>
            <a:endParaRPr lang="en-I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62" y="2457450"/>
            <a:ext cx="4979194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823" y="642805"/>
            <a:ext cx="7830435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prstClr val="white"/>
                </a:solidFill>
                <a:latin typeface="Calibri" panose="020F0502020204030204" pitchFamily="34" charset="0"/>
              </a:rPr>
              <a:t>Befriend Technology for  quality &amp; evidence</a:t>
            </a:r>
          </a:p>
          <a:p>
            <a:endParaRPr lang="en-IE" sz="18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935" y="279022"/>
            <a:ext cx="538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Befriending Service </a:t>
            </a:r>
            <a:r>
              <a:rPr lang="en-IE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&amp; </a:t>
            </a:r>
          </a:p>
          <a:p>
            <a:r>
              <a:rPr lang="en-IE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Support Coordination</a:t>
            </a:r>
            <a:endParaRPr lang="en-IE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35" y="2283544"/>
            <a:ext cx="75463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Older people have a range of changing needs practical, social, physical &amp; mental health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Sooner or later all befriending leads to advocacy and Support Coordination!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1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1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1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E" sz="21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E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3611" y="565350"/>
            <a:ext cx="7830435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ALONE’s Support Coordination</a:t>
            </a:r>
            <a:endParaRPr lang="en-IE" sz="32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IE" sz="1875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8095736"/>
              </p:ext>
            </p:extLst>
          </p:nvPr>
        </p:nvGraphicFramePr>
        <p:xfrm>
          <a:off x="793611" y="1972236"/>
          <a:ext cx="6761496" cy="453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30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935" y="279022"/>
            <a:ext cx="538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Support Coordination</a:t>
            </a:r>
            <a:endParaRPr lang="en-IE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35" y="2068391"/>
            <a:ext cx="754637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Why Support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Plan, support and track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Quality standard and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Supported by professional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Essential to supporting older people age at home</a:t>
            </a:r>
          </a:p>
          <a:p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Challenges and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Only done by NGO’s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agreed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national model or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national infrastructure</a:t>
            </a:r>
            <a:endParaRPr lang="en-IE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E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E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9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3611" y="565350"/>
            <a:ext cx="7830435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Planning for future infrastructure</a:t>
            </a:r>
            <a:endParaRPr lang="en-IE" sz="32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IE" sz="1875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97063"/>
              </p:ext>
            </p:extLst>
          </p:nvPr>
        </p:nvGraphicFramePr>
        <p:xfrm>
          <a:off x="130872" y="2250400"/>
          <a:ext cx="8166434" cy="402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8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3611" y="565350"/>
            <a:ext cx="7830435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Demographic Challenge Ahead</a:t>
            </a:r>
            <a:endParaRPr lang="en-IE" sz="32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IE" sz="1875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4235" y="5629835"/>
            <a:ext cx="2599765" cy="1228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2216416"/>
            <a:ext cx="7842738" cy="4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110" y="2510295"/>
            <a:ext cx="7748337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endParaRPr lang="en-IE" sz="2400" b="1" dirty="0">
              <a:latin typeface="Calibri" panose="020F0502020204030204" pitchFamily="34" charset="0"/>
            </a:endParaRPr>
          </a:p>
          <a:p>
            <a:pPr algn="ctr">
              <a:buClr>
                <a:schemeClr val="bg1"/>
              </a:buClr>
            </a:pPr>
            <a:r>
              <a:rPr lang="en-IE" sz="2400" b="1" dirty="0">
                <a:latin typeface="Calibri" panose="020F0502020204030204" pitchFamily="34" charset="0"/>
              </a:rPr>
              <a:t>‘No </a:t>
            </a:r>
            <a:r>
              <a:rPr lang="en-IE" sz="2400" b="1" dirty="0" smtClean="0">
                <a:latin typeface="Calibri" panose="020F0502020204030204" pitchFamily="34" charset="0"/>
              </a:rPr>
              <a:t>problem can be solved </a:t>
            </a:r>
          </a:p>
          <a:p>
            <a:pPr algn="ctr">
              <a:buClr>
                <a:schemeClr val="bg1"/>
              </a:buClr>
            </a:pPr>
            <a:r>
              <a:rPr lang="en-IE" sz="2400" b="1" dirty="0" smtClean="0">
                <a:latin typeface="Calibri" panose="020F0502020204030204" pitchFamily="34" charset="0"/>
              </a:rPr>
              <a:t>from inside</a:t>
            </a:r>
          </a:p>
          <a:p>
            <a:pPr algn="ctr">
              <a:buClr>
                <a:schemeClr val="bg1"/>
              </a:buClr>
            </a:pPr>
            <a:r>
              <a:rPr lang="en-IE" sz="2400" b="1" dirty="0" smtClean="0">
                <a:latin typeface="Calibri" panose="020F0502020204030204" pitchFamily="34" charset="0"/>
              </a:rPr>
              <a:t>the same thinking that created it’</a:t>
            </a:r>
          </a:p>
          <a:p>
            <a:pPr algn="r">
              <a:buClr>
                <a:schemeClr val="bg1"/>
              </a:buClr>
            </a:pPr>
            <a:r>
              <a:rPr lang="en-IE" sz="2400" b="1" dirty="0">
                <a:latin typeface="Calibri" panose="020F0502020204030204" pitchFamily="34" charset="0"/>
              </a:rPr>
              <a:t>				Albert Einstein</a:t>
            </a:r>
          </a:p>
          <a:p>
            <a:pPr>
              <a:buClr>
                <a:schemeClr val="bg1"/>
              </a:buClr>
            </a:pPr>
            <a:endParaRPr lang="en-IE" sz="2400" b="1" dirty="0" smtClean="0"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en-IE" sz="2400" b="1" dirty="0" smtClean="0">
                <a:latin typeface="Calibri" panose="020F0502020204030204" pitchFamily="34" charset="0"/>
              </a:rPr>
              <a:t>‘No learning without action, no action without learning’</a:t>
            </a:r>
            <a:endParaRPr lang="en-IE" sz="2400" b="1" dirty="0"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n-IE" sz="2700" b="1" dirty="0"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n-GB" sz="1350" b="1" dirty="0"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n-GB" sz="1350" b="1" dirty="0">
              <a:latin typeface="Calibri" panose="020F0502020204030204" pitchFamily="34" charset="0"/>
            </a:endParaRPr>
          </a:p>
          <a:p>
            <a:endParaRPr lang="en-IE" sz="1350" dirty="0"/>
          </a:p>
        </p:txBody>
      </p:sp>
    </p:spTree>
    <p:extLst>
      <p:ext uri="{BB962C8B-B14F-4D97-AF65-F5344CB8AC3E}">
        <p14:creationId xmlns:p14="http://schemas.microsoft.com/office/powerpoint/2010/main" val="7902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cs typeface="+mj-cs"/>
              </a:rPr>
              <a:t>Keep in touch!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73238"/>
            <a:ext cx="9064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11960" y="1772816"/>
            <a:ext cx="3888432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CC0000"/>
              </a:buClr>
              <a:buFont typeface="Wingdings" charset="0"/>
              <a:buNone/>
              <a:defRPr/>
            </a:pPr>
            <a:r>
              <a:rPr lang="en-US" sz="5400" b="1" baseline="-25000" dirty="0" smtClean="0">
                <a:ln w="11430"/>
                <a:gradFill>
                  <a:gsLst>
                    <a:gs pos="0">
                      <a:srgbClr val="CC0000">
                        <a:tint val="70000"/>
                        <a:satMod val="245000"/>
                      </a:srgbClr>
                    </a:gs>
                    <a:gs pos="75000">
                      <a:srgbClr val="CC00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00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www.alone.ie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852738"/>
            <a:ext cx="28003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witter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789363"/>
            <a:ext cx="19446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3" descr="http://download3.vmware.com/socialmedia/icons/logo-linked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113" y="5157788"/>
            <a:ext cx="27447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39952" y="2852936"/>
            <a:ext cx="4392488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CC0000"/>
              </a:buClr>
              <a:buFont typeface="Wingdings" charset="0"/>
              <a:buNone/>
              <a:defRPr/>
            </a:pPr>
            <a:r>
              <a:rPr lang="en-US" sz="5400" b="1" baseline="-25000" dirty="0" smtClean="0">
                <a:ln w="11430"/>
                <a:gradFill>
                  <a:gsLst>
                    <a:gs pos="0">
                      <a:srgbClr val="CC0000">
                        <a:tint val="70000"/>
                        <a:satMod val="245000"/>
                      </a:srgbClr>
                    </a:gs>
                    <a:gs pos="75000">
                      <a:srgbClr val="CC00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00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ALONE-Ireland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11960" y="4005064"/>
            <a:ext cx="4392488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CC0000"/>
              </a:buClr>
              <a:buFont typeface="Wingdings" charset="0"/>
              <a:buNone/>
              <a:defRPr/>
            </a:pPr>
            <a:r>
              <a:rPr lang="en-US" sz="5400" b="1" baseline="-25000" dirty="0" smtClean="0">
                <a:ln w="11430"/>
                <a:gradFill>
                  <a:gsLst>
                    <a:gs pos="0">
                      <a:srgbClr val="CC0000">
                        <a:tint val="70000"/>
                        <a:satMod val="245000"/>
                      </a:srgbClr>
                    </a:gs>
                    <a:gs pos="75000">
                      <a:srgbClr val="CC00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00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ALONE_Ireland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183187" y="5141792"/>
            <a:ext cx="4392488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CC0000"/>
              </a:buClr>
              <a:buFont typeface="Wingdings" charset="0"/>
              <a:buNone/>
              <a:defRPr/>
            </a:pPr>
            <a:r>
              <a:rPr lang="en-US" sz="6000" b="1" baseline="-25000" dirty="0" smtClean="0">
                <a:ln w="11430"/>
                <a:gradFill>
                  <a:gsLst>
                    <a:gs pos="0">
                      <a:srgbClr val="CC0000">
                        <a:tint val="70000"/>
                        <a:satMod val="245000"/>
                      </a:srgbClr>
                    </a:gs>
                    <a:gs pos="75000">
                      <a:srgbClr val="CC00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00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ALONE Ireland</a:t>
            </a:r>
          </a:p>
        </p:txBody>
      </p:sp>
    </p:spTree>
    <p:extLst>
      <p:ext uri="{BB962C8B-B14F-4D97-AF65-F5344CB8AC3E}">
        <p14:creationId xmlns:p14="http://schemas.microsoft.com/office/powerpoint/2010/main" val="42792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0"/>
            <a:ext cx="9628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65556" y="424267"/>
            <a:ext cx="8155714" cy="9120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ALONE in Numbers</a:t>
            </a:r>
            <a:endParaRPr lang="en-GB" sz="3600" b="1" kern="0" dirty="0">
              <a:solidFill>
                <a:srgbClr val="FFFFFF"/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08" y="2320709"/>
            <a:ext cx="8430520" cy="35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183" y="543630"/>
            <a:ext cx="46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ALONE – How we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569" y="2663934"/>
            <a:ext cx="4146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Older person at the centre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Effective </a:t>
            </a:r>
            <a:r>
              <a:rPr lang="en-IE" sz="2400" dirty="0" smtClean="0">
                <a:latin typeface="Calibri" panose="020F0502020204030204" pitchFamily="34" charset="0"/>
              </a:rPr>
              <a:t>&amp; compassionate</a:t>
            </a:r>
            <a:endParaRPr lang="en-IE" sz="24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Creative </a:t>
            </a:r>
            <a:r>
              <a:rPr lang="en-IE" sz="2400" dirty="0" smtClean="0">
                <a:latin typeface="Calibri" panose="020F0502020204030204" pitchFamily="34" charset="0"/>
              </a:rPr>
              <a:t>&amp; </a:t>
            </a:r>
            <a:r>
              <a:rPr lang="en-IE" sz="2400" dirty="0">
                <a:latin typeface="Calibri" panose="020F0502020204030204" pitchFamily="34" charset="0"/>
              </a:rPr>
              <a:t>innovative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Leader in services for older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8696" y="2663934"/>
            <a:ext cx="3417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Rights based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Solution focussed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Partnerships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</a:rPr>
              <a:t>Evidenced </a:t>
            </a:r>
            <a:r>
              <a:rPr lang="en-IE" sz="2400" dirty="0" smtClean="0">
                <a:latin typeface="Calibri" panose="020F0502020204030204" pitchFamily="34" charset="0"/>
              </a:rPr>
              <a:t>based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Quality approved</a:t>
            </a:r>
            <a:endParaRPr lang="en-I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3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65556" y="424267"/>
            <a:ext cx="8155714" cy="9120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Why is Befriending a </a:t>
            </a:r>
            <a:r>
              <a:rPr lang="en-GB" sz="3600" b="1" kern="0" smtClean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Health Intervention?</a:t>
            </a:r>
            <a:endParaRPr lang="en-GB" sz="3600" b="1" kern="0" dirty="0">
              <a:solidFill>
                <a:srgbClr val="FFFFFF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780" y="3063293"/>
            <a:ext cx="666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Calibri" panose="020F0502020204030204" pitchFamily="34" charset="0"/>
              </a:rPr>
              <a:t>‘</a:t>
            </a:r>
            <a:r>
              <a:rPr lang="en-IE" sz="2400" i="1" dirty="0">
                <a:latin typeface="Calibri" panose="020F0502020204030204" pitchFamily="34" charset="0"/>
              </a:rPr>
              <a:t>Since ALONE made contact with me 		                                    my confidence is coming back.                                                         There is some purpose in the week.’ </a:t>
            </a:r>
          </a:p>
          <a:p>
            <a:r>
              <a:rPr lang="en-IE" sz="2400" dirty="0">
                <a:latin typeface="Calibri" panose="020F0502020204030204" pitchFamily="34" charset="0"/>
              </a:rPr>
              <a:t>				Leo, 71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06" y="2584347"/>
            <a:ext cx="2093865" cy="26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536" y="256759"/>
            <a:ext cx="4634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Loneliness is a </a:t>
            </a:r>
            <a:r>
              <a:rPr lang="en-IE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serious health </a:t>
            </a:r>
            <a:r>
              <a:rPr lang="en-IE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issue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536" y="2368678"/>
            <a:ext cx="7267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Loneliness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Affects physical health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Increases risk of </a:t>
            </a: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Alzheimer’s and Dementia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Causes depression and stress</a:t>
            </a:r>
          </a:p>
          <a:p>
            <a:pPr lvl="1"/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Loneliness was the biggest issues for older people living alone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4375" lvl="1" indent="-257175">
              <a:buFont typeface="Arial" panose="020B0604020202020204" pitchFamily="34" charset="0"/>
              <a:buChar char="•"/>
            </a:pPr>
            <a:endParaRPr lang="en-I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I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7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884" y="585633"/>
            <a:ext cx="6000750" cy="9120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Geneva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Geneva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Befriending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464" y="2328621"/>
            <a:ext cx="7823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ALONE 2015 Befriending Service Evaluation</a:t>
            </a:r>
          </a:p>
          <a:p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86% of older people visited no longer report feeling lonely</a:t>
            </a:r>
          </a:p>
          <a:p>
            <a:endParaRPr lang="en-IE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Age Friendly 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Ireland study on volunteer </a:t>
            </a:r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visiting:</a:t>
            </a:r>
          </a:p>
          <a:p>
            <a:r>
              <a:rPr lang="en-I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Primary </a:t>
            </a: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</a:rPr>
              <a:t>outcome loneliness decreased in the intervention group at one month and three month follow up</a:t>
            </a:r>
          </a:p>
          <a:p>
            <a:endParaRPr lang="en-I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6" y="311704"/>
            <a:ext cx="5145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ALONE Befriending Service – 37 years experience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676" y="2649183"/>
            <a:ext cx="6669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10,000 annual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250 volunteers trained and vetted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Data management and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Quality standards and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2015 external evaluation</a:t>
            </a:r>
            <a:endParaRPr lang="en-I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0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1079</Words>
  <Application>Microsoft Office PowerPoint</Application>
  <PresentationFormat>On-screen Show (4:3)</PresentationFormat>
  <Paragraphs>201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Calibri Light</vt:lpstr>
      <vt:lpstr>Geneva</vt:lpstr>
      <vt:lpstr>Verdana</vt:lpstr>
      <vt:lpstr>Wingdings</vt:lpstr>
      <vt:lpstr>3_Profile</vt:lpstr>
      <vt:lpstr>1_Profile</vt:lpstr>
      <vt:lpstr>Office Theme</vt:lpstr>
      <vt:lpstr>2_Profile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Aine Duffy</dc:creator>
  <cp:lastModifiedBy>Philip O'Reilly</cp:lastModifiedBy>
  <cp:revision>133</cp:revision>
  <cp:lastPrinted>2015-11-20T09:16:00Z</cp:lastPrinted>
  <dcterms:created xsi:type="dcterms:W3CDTF">2015-10-28T13:58:47Z</dcterms:created>
  <dcterms:modified xsi:type="dcterms:W3CDTF">2015-11-26T09:33:20Z</dcterms:modified>
</cp:coreProperties>
</file>